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82" r:id="rId4"/>
    <p:sldId id="283" r:id="rId5"/>
    <p:sldId id="284" r:id="rId6"/>
    <p:sldId id="285" r:id="rId7"/>
    <p:sldId id="286" r:id="rId8"/>
    <p:sldId id="287" r:id="rId9"/>
    <p:sldId id="289" r:id="rId10"/>
    <p:sldId id="290" r:id="rId11"/>
    <p:sldId id="291" r:id="rId12"/>
    <p:sldId id="292" r:id="rId13"/>
    <p:sldId id="293" r:id="rId14"/>
    <p:sldId id="294" r:id="rId15"/>
    <p:sldId id="296" r:id="rId16"/>
    <p:sldId id="298" r:id="rId17"/>
    <p:sldId id="300" r:id="rId18"/>
    <p:sldId id="273" r:id="rId19"/>
    <p:sldId id="280" r:id="rId20"/>
    <p:sldId id="281" r:id="rId21"/>
    <p:sldId id="295" r:id="rId22"/>
    <p:sldId id="259" r:id="rId23"/>
    <p:sldId id="299" r:id="rId2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B999DA-B3D7-4F50-A027-D35EEB2F73F6}" v="17" dt="2023-09-21T06:44:53.7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159" d="100"/>
          <a:sy n="159" d="100"/>
        </p:scale>
        <p:origin x="2628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tte de Laat" userId="15de91df-583f-4d70-b778-ea26560819e4" providerId="ADAL" clId="{07B999DA-B3D7-4F50-A027-D35EEB2F73F6}"/>
    <pc:docChg chg="custSel addSld delSld modSld sldOrd">
      <pc:chgData name="Lotte de Laat" userId="15de91df-583f-4d70-b778-ea26560819e4" providerId="ADAL" clId="{07B999DA-B3D7-4F50-A027-D35EEB2F73F6}" dt="2023-09-21T06:41:22.911" v="470" actId="313"/>
      <pc:docMkLst>
        <pc:docMk/>
      </pc:docMkLst>
      <pc:sldChg chg="addSp modSp mod">
        <pc:chgData name="Lotte de Laat" userId="15de91df-583f-4d70-b778-ea26560819e4" providerId="ADAL" clId="{07B999DA-B3D7-4F50-A027-D35EEB2F73F6}" dt="2023-09-20T17:21:05.215" v="229" actId="20577"/>
        <pc:sldMkLst>
          <pc:docMk/>
          <pc:sldMk cId="1629765696" sldId="256"/>
        </pc:sldMkLst>
        <pc:spChg chg="mod">
          <ac:chgData name="Lotte de Laat" userId="15de91df-583f-4d70-b778-ea26560819e4" providerId="ADAL" clId="{07B999DA-B3D7-4F50-A027-D35EEB2F73F6}" dt="2023-09-20T17:20:57.889" v="218" actId="20577"/>
          <ac:spMkLst>
            <pc:docMk/>
            <pc:sldMk cId="1629765696" sldId="256"/>
            <ac:spMk id="2" creationId="{BC01829A-E7B5-63B2-3386-7390588ED41F}"/>
          </ac:spMkLst>
        </pc:spChg>
        <pc:spChg chg="mod">
          <ac:chgData name="Lotte de Laat" userId="15de91df-583f-4d70-b778-ea26560819e4" providerId="ADAL" clId="{07B999DA-B3D7-4F50-A027-D35EEB2F73F6}" dt="2023-09-20T17:21:05.215" v="229" actId="20577"/>
          <ac:spMkLst>
            <pc:docMk/>
            <pc:sldMk cId="1629765696" sldId="256"/>
            <ac:spMk id="3" creationId="{EAD55C0E-C156-86ED-59AA-3B25C8389695}"/>
          </ac:spMkLst>
        </pc:spChg>
        <pc:picChg chg="add mod">
          <ac:chgData name="Lotte de Laat" userId="15de91df-583f-4d70-b778-ea26560819e4" providerId="ADAL" clId="{07B999DA-B3D7-4F50-A027-D35EEB2F73F6}" dt="2023-09-20T17:17:37.687" v="1" actId="1076"/>
          <ac:picMkLst>
            <pc:docMk/>
            <pc:sldMk cId="1629765696" sldId="256"/>
            <ac:picMk id="4" creationId="{203D8FD6-54A2-C847-CE7F-3AF880304CD0}"/>
          </ac:picMkLst>
        </pc:picChg>
      </pc:sldChg>
      <pc:sldChg chg="addSp modSp mod">
        <pc:chgData name="Lotte de Laat" userId="15de91df-583f-4d70-b778-ea26560819e4" providerId="ADAL" clId="{07B999DA-B3D7-4F50-A027-D35EEB2F73F6}" dt="2023-09-20T17:17:42.434" v="3" actId="1076"/>
        <pc:sldMkLst>
          <pc:docMk/>
          <pc:sldMk cId="2440659652" sldId="257"/>
        </pc:sldMkLst>
        <pc:picChg chg="add mod">
          <ac:chgData name="Lotte de Laat" userId="15de91df-583f-4d70-b778-ea26560819e4" providerId="ADAL" clId="{07B999DA-B3D7-4F50-A027-D35EEB2F73F6}" dt="2023-09-20T17:17:42.434" v="3" actId="1076"/>
          <ac:picMkLst>
            <pc:docMk/>
            <pc:sldMk cId="2440659652" sldId="257"/>
            <ac:picMk id="4" creationId="{E82578C7-EE19-ECC8-9B92-A79DC40730E1}"/>
          </ac:picMkLst>
        </pc:picChg>
      </pc:sldChg>
      <pc:sldChg chg="del">
        <pc:chgData name="Lotte de Laat" userId="15de91df-583f-4d70-b778-ea26560819e4" providerId="ADAL" clId="{07B999DA-B3D7-4F50-A027-D35EEB2F73F6}" dt="2023-09-20T17:20:33.015" v="200" actId="2696"/>
        <pc:sldMkLst>
          <pc:docMk/>
          <pc:sldMk cId="340718753" sldId="258"/>
        </pc:sldMkLst>
      </pc:sldChg>
      <pc:sldChg chg="modSp mod">
        <pc:chgData name="Lotte de Laat" userId="15de91df-583f-4d70-b778-ea26560819e4" providerId="ADAL" clId="{07B999DA-B3D7-4F50-A027-D35EEB2F73F6}" dt="2023-09-20T17:37:04.272" v="419" actId="1076"/>
        <pc:sldMkLst>
          <pc:docMk/>
          <pc:sldMk cId="1559663192" sldId="273"/>
        </pc:sldMkLst>
        <pc:picChg chg="mod">
          <ac:chgData name="Lotte de Laat" userId="15de91df-583f-4d70-b778-ea26560819e4" providerId="ADAL" clId="{07B999DA-B3D7-4F50-A027-D35EEB2F73F6}" dt="2023-09-20T17:37:04.272" v="419" actId="1076"/>
          <ac:picMkLst>
            <pc:docMk/>
            <pc:sldMk cId="1559663192" sldId="273"/>
            <ac:picMk id="5" creationId="{00000000-0000-0000-0000-000000000000}"/>
          </ac:picMkLst>
        </pc:picChg>
      </pc:sldChg>
      <pc:sldChg chg="modSp mod">
        <pc:chgData name="Lotte de Laat" userId="15de91df-583f-4d70-b778-ea26560819e4" providerId="ADAL" clId="{07B999DA-B3D7-4F50-A027-D35EEB2F73F6}" dt="2023-09-20T17:37:20.223" v="422" actId="1076"/>
        <pc:sldMkLst>
          <pc:docMk/>
          <pc:sldMk cId="2715395542" sldId="280"/>
        </pc:sldMkLst>
        <pc:spChg chg="mod">
          <ac:chgData name="Lotte de Laat" userId="15de91df-583f-4d70-b778-ea26560819e4" providerId="ADAL" clId="{07B999DA-B3D7-4F50-A027-D35EEB2F73F6}" dt="2023-09-20T17:37:20.223" v="422" actId="1076"/>
          <ac:spMkLst>
            <pc:docMk/>
            <pc:sldMk cId="2715395542" sldId="280"/>
            <ac:spMk id="2" creationId="{00000000-0000-0000-0000-000000000000}"/>
          </ac:spMkLst>
        </pc:spChg>
      </pc:sldChg>
      <pc:sldChg chg="addSp modSp mod">
        <pc:chgData name="Lotte de Laat" userId="15de91df-583f-4d70-b778-ea26560819e4" providerId="ADAL" clId="{07B999DA-B3D7-4F50-A027-D35EEB2F73F6}" dt="2023-09-20T17:27:23" v="324" actId="20577"/>
        <pc:sldMkLst>
          <pc:docMk/>
          <pc:sldMk cId="3640779204" sldId="282"/>
        </pc:sldMkLst>
        <pc:spChg chg="mod">
          <ac:chgData name="Lotte de Laat" userId="15de91df-583f-4d70-b778-ea26560819e4" providerId="ADAL" clId="{07B999DA-B3D7-4F50-A027-D35EEB2F73F6}" dt="2023-09-20T17:27:23" v="324" actId="20577"/>
          <ac:spMkLst>
            <pc:docMk/>
            <pc:sldMk cId="3640779204" sldId="282"/>
            <ac:spMk id="3" creationId="{59AD2AE8-4A3C-F117-EFC6-5B0BF8EFA9A6}"/>
          </ac:spMkLst>
        </pc:spChg>
        <pc:picChg chg="add mod">
          <ac:chgData name="Lotte de Laat" userId="15de91df-583f-4d70-b778-ea26560819e4" providerId="ADAL" clId="{07B999DA-B3D7-4F50-A027-D35EEB2F73F6}" dt="2023-09-20T17:17:55.924" v="5" actId="1076"/>
          <ac:picMkLst>
            <pc:docMk/>
            <pc:sldMk cId="3640779204" sldId="282"/>
            <ac:picMk id="4" creationId="{1987915E-39D7-83FF-D173-2002F02AC625}"/>
          </ac:picMkLst>
        </pc:picChg>
      </pc:sldChg>
      <pc:sldChg chg="addSp modSp mod">
        <pc:chgData name="Lotte de Laat" userId="15de91df-583f-4d70-b778-ea26560819e4" providerId="ADAL" clId="{07B999DA-B3D7-4F50-A027-D35EEB2F73F6}" dt="2023-09-20T17:27:28.180" v="325" actId="20577"/>
        <pc:sldMkLst>
          <pc:docMk/>
          <pc:sldMk cId="445937456" sldId="283"/>
        </pc:sldMkLst>
        <pc:spChg chg="mod">
          <ac:chgData name="Lotte de Laat" userId="15de91df-583f-4d70-b778-ea26560819e4" providerId="ADAL" clId="{07B999DA-B3D7-4F50-A027-D35EEB2F73F6}" dt="2023-09-20T17:27:28.180" v="325" actId="20577"/>
          <ac:spMkLst>
            <pc:docMk/>
            <pc:sldMk cId="445937456" sldId="283"/>
            <ac:spMk id="3" creationId="{13857F15-E194-0276-2574-343C93420DAF}"/>
          </ac:spMkLst>
        </pc:spChg>
        <pc:picChg chg="add mod">
          <ac:chgData name="Lotte de Laat" userId="15de91df-583f-4d70-b778-ea26560819e4" providerId="ADAL" clId="{07B999DA-B3D7-4F50-A027-D35EEB2F73F6}" dt="2023-09-20T17:18:02.675" v="7" actId="1076"/>
          <ac:picMkLst>
            <pc:docMk/>
            <pc:sldMk cId="445937456" sldId="283"/>
            <ac:picMk id="4" creationId="{08B0C54F-AD5C-3B2E-F3CB-9363FE575E74}"/>
          </ac:picMkLst>
        </pc:picChg>
      </pc:sldChg>
      <pc:sldChg chg="addSp modSp mod">
        <pc:chgData name="Lotte de Laat" userId="15de91df-583f-4d70-b778-ea26560819e4" providerId="ADAL" clId="{07B999DA-B3D7-4F50-A027-D35EEB2F73F6}" dt="2023-09-20T17:18:09.906" v="10" actId="1076"/>
        <pc:sldMkLst>
          <pc:docMk/>
          <pc:sldMk cId="338900208" sldId="284"/>
        </pc:sldMkLst>
        <pc:picChg chg="mod">
          <ac:chgData name="Lotte de Laat" userId="15de91df-583f-4d70-b778-ea26560819e4" providerId="ADAL" clId="{07B999DA-B3D7-4F50-A027-D35EEB2F73F6}" dt="2023-09-20T17:18:08.281" v="9" actId="1076"/>
          <ac:picMkLst>
            <pc:docMk/>
            <pc:sldMk cId="338900208" sldId="284"/>
            <ac:picMk id="5" creationId="{438389C9-8F9B-7C16-9FB4-01911A5773C7}"/>
          </ac:picMkLst>
        </pc:picChg>
        <pc:picChg chg="add mod">
          <ac:chgData name="Lotte de Laat" userId="15de91df-583f-4d70-b778-ea26560819e4" providerId="ADAL" clId="{07B999DA-B3D7-4F50-A027-D35EEB2F73F6}" dt="2023-09-20T17:18:09.906" v="10" actId="1076"/>
          <ac:picMkLst>
            <pc:docMk/>
            <pc:sldMk cId="338900208" sldId="284"/>
            <ac:picMk id="6" creationId="{3A586372-897C-393A-B312-3E8D8A23D59C}"/>
          </ac:picMkLst>
        </pc:picChg>
      </pc:sldChg>
      <pc:sldChg chg="addSp modSp mod">
        <pc:chgData name="Lotte de Laat" userId="15de91df-583f-4d70-b778-ea26560819e4" providerId="ADAL" clId="{07B999DA-B3D7-4F50-A027-D35EEB2F73F6}" dt="2023-09-20T17:28:06.165" v="331" actId="20577"/>
        <pc:sldMkLst>
          <pc:docMk/>
          <pc:sldMk cId="1953583071" sldId="285"/>
        </pc:sldMkLst>
        <pc:spChg chg="mod">
          <ac:chgData name="Lotte de Laat" userId="15de91df-583f-4d70-b778-ea26560819e4" providerId="ADAL" clId="{07B999DA-B3D7-4F50-A027-D35EEB2F73F6}" dt="2023-09-20T17:28:06.165" v="331" actId="20577"/>
          <ac:spMkLst>
            <pc:docMk/>
            <pc:sldMk cId="1953583071" sldId="285"/>
            <ac:spMk id="3" creationId="{8680B280-A190-98EB-4EFB-5B2424890213}"/>
          </ac:spMkLst>
        </pc:spChg>
        <pc:picChg chg="add mod">
          <ac:chgData name="Lotte de Laat" userId="15de91df-583f-4d70-b778-ea26560819e4" providerId="ADAL" clId="{07B999DA-B3D7-4F50-A027-D35EEB2F73F6}" dt="2023-09-20T17:18:14.210" v="12" actId="1076"/>
          <ac:picMkLst>
            <pc:docMk/>
            <pc:sldMk cId="1953583071" sldId="285"/>
            <ac:picMk id="4" creationId="{7D14BFB8-DC51-10AF-9BE6-138C35B172D1}"/>
          </ac:picMkLst>
        </pc:picChg>
      </pc:sldChg>
      <pc:sldChg chg="addSp modSp mod ord">
        <pc:chgData name="Lotte de Laat" userId="15de91df-583f-4d70-b778-ea26560819e4" providerId="ADAL" clId="{07B999DA-B3D7-4F50-A027-D35EEB2F73F6}" dt="2023-09-20T17:28:03.005" v="330"/>
        <pc:sldMkLst>
          <pc:docMk/>
          <pc:sldMk cId="1463575161" sldId="286"/>
        </pc:sldMkLst>
        <pc:picChg chg="add mod">
          <ac:chgData name="Lotte de Laat" userId="15de91df-583f-4d70-b778-ea26560819e4" providerId="ADAL" clId="{07B999DA-B3D7-4F50-A027-D35EEB2F73F6}" dt="2023-09-20T17:18:45.111" v="17" actId="1076"/>
          <ac:picMkLst>
            <pc:docMk/>
            <pc:sldMk cId="1463575161" sldId="286"/>
            <ac:picMk id="4" creationId="{FBFF8A6B-13B5-B4E9-22DB-8B67D61C64EA}"/>
          </ac:picMkLst>
        </pc:picChg>
      </pc:sldChg>
      <pc:sldChg chg="modSp mod ord">
        <pc:chgData name="Lotte de Laat" userId="15de91df-583f-4d70-b778-ea26560819e4" providerId="ADAL" clId="{07B999DA-B3D7-4F50-A027-D35EEB2F73F6}" dt="2023-09-20T17:28:19.671" v="332" actId="5793"/>
        <pc:sldMkLst>
          <pc:docMk/>
          <pc:sldMk cId="2703836251" sldId="287"/>
        </pc:sldMkLst>
        <pc:spChg chg="mod">
          <ac:chgData name="Lotte de Laat" userId="15de91df-583f-4d70-b778-ea26560819e4" providerId="ADAL" clId="{07B999DA-B3D7-4F50-A027-D35EEB2F73F6}" dt="2023-09-20T17:28:19.671" v="332" actId="5793"/>
          <ac:spMkLst>
            <pc:docMk/>
            <pc:sldMk cId="2703836251" sldId="287"/>
            <ac:spMk id="4" creationId="{85BA2E85-94E2-265E-A1E4-7F4EE08D08F3}"/>
          </ac:spMkLst>
        </pc:spChg>
      </pc:sldChg>
      <pc:sldChg chg="add del">
        <pc:chgData name="Lotte de Laat" userId="15de91df-583f-4d70-b778-ea26560819e4" providerId="ADAL" clId="{07B999DA-B3D7-4F50-A027-D35EEB2F73F6}" dt="2023-09-20T17:18:50.181" v="18" actId="2696"/>
        <pc:sldMkLst>
          <pc:docMk/>
          <pc:sldMk cId="1464767642" sldId="288"/>
        </pc:sldMkLst>
      </pc:sldChg>
      <pc:sldChg chg="del">
        <pc:chgData name="Lotte de Laat" userId="15de91df-583f-4d70-b778-ea26560819e4" providerId="ADAL" clId="{07B999DA-B3D7-4F50-A027-D35EEB2F73F6}" dt="2023-09-20T17:18:37.093" v="15" actId="2696"/>
        <pc:sldMkLst>
          <pc:docMk/>
          <pc:sldMk cId="2484506586" sldId="288"/>
        </pc:sldMkLst>
      </pc:sldChg>
      <pc:sldChg chg="add del">
        <pc:chgData name="Lotte de Laat" userId="15de91df-583f-4d70-b778-ea26560819e4" providerId="ADAL" clId="{07B999DA-B3D7-4F50-A027-D35EEB2F73F6}" dt="2023-09-20T17:18:56.174" v="20"/>
        <pc:sldMkLst>
          <pc:docMk/>
          <pc:sldMk cId="2864950770" sldId="288"/>
        </pc:sldMkLst>
      </pc:sldChg>
      <pc:sldChg chg="addSp modSp mod">
        <pc:chgData name="Lotte de Laat" userId="15de91df-583f-4d70-b778-ea26560819e4" providerId="ADAL" clId="{07B999DA-B3D7-4F50-A027-D35EEB2F73F6}" dt="2023-09-20T17:19:05.396" v="22" actId="1076"/>
        <pc:sldMkLst>
          <pc:docMk/>
          <pc:sldMk cId="149163176" sldId="289"/>
        </pc:sldMkLst>
        <pc:picChg chg="add mod">
          <ac:chgData name="Lotte de Laat" userId="15de91df-583f-4d70-b778-ea26560819e4" providerId="ADAL" clId="{07B999DA-B3D7-4F50-A027-D35EEB2F73F6}" dt="2023-09-20T17:19:05.396" v="22" actId="1076"/>
          <ac:picMkLst>
            <pc:docMk/>
            <pc:sldMk cId="149163176" sldId="289"/>
            <ac:picMk id="6" creationId="{8ACE2360-F184-92B8-31D4-55392D77F651}"/>
          </ac:picMkLst>
        </pc:picChg>
      </pc:sldChg>
      <pc:sldChg chg="addSp modSp">
        <pc:chgData name="Lotte de Laat" userId="15de91df-583f-4d70-b778-ea26560819e4" providerId="ADAL" clId="{07B999DA-B3D7-4F50-A027-D35EEB2F73F6}" dt="2023-09-20T17:19:09.285" v="23"/>
        <pc:sldMkLst>
          <pc:docMk/>
          <pc:sldMk cId="1352508602" sldId="291"/>
        </pc:sldMkLst>
        <pc:picChg chg="add mod">
          <ac:chgData name="Lotte de Laat" userId="15de91df-583f-4d70-b778-ea26560819e4" providerId="ADAL" clId="{07B999DA-B3D7-4F50-A027-D35EEB2F73F6}" dt="2023-09-20T17:19:09.285" v="23"/>
          <ac:picMkLst>
            <pc:docMk/>
            <pc:sldMk cId="1352508602" sldId="291"/>
            <ac:picMk id="4" creationId="{284E409F-EBD0-A6FE-067C-D23109A7C7C8}"/>
          </ac:picMkLst>
        </pc:picChg>
      </pc:sldChg>
      <pc:sldChg chg="addSp modSp mod">
        <pc:chgData name="Lotte de Laat" userId="15de91df-583f-4d70-b778-ea26560819e4" providerId="ADAL" clId="{07B999DA-B3D7-4F50-A027-D35EEB2F73F6}" dt="2023-09-20T17:19:16.394" v="25" actId="1076"/>
        <pc:sldMkLst>
          <pc:docMk/>
          <pc:sldMk cId="4060185046" sldId="292"/>
        </pc:sldMkLst>
        <pc:picChg chg="add mod">
          <ac:chgData name="Lotte de Laat" userId="15de91df-583f-4d70-b778-ea26560819e4" providerId="ADAL" clId="{07B999DA-B3D7-4F50-A027-D35EEB2F73F6}" dt="2023-09-20T17:19:16.394" v="25" actId="1076"/>
          <ac:picMkLst>
            <pc:docMk/>
            <pc:sldMk cId="4060185046" sldId="292"/>
            <ac:picMk id="4" creationId="{2F1F68A8-006C-0343-C15F-4F832F640D0B}"/>
          </ac:picMkLst>
        </pc:picChg>
      </pc:sldChg>
      <pc:sldChg chg="addSp modSp mod">
        <pc:chgData name="Lotte de Laat" userId="15de91df-583f-4d70-b778-ea26560819e4" providerId="ADAL" clId="{07B999DA-B3D7-4F50-A027-D35EEB2F73F6}" dt="2023-09-20T17:19:26.437" v="30" actId="20577"/>
        <pc:sldMkLst>
          <pc:docMk/>
          <pc:sldMk cId="552244997" sldId="293"/>
        </pc:sldMkLst>
        <pc:spChg chg="mod">
          <ac:chgData name="Lotte de Laat" userId="15de91df-583f-4d70-b778-ea26560819e4" providerId="ADAL" clId="{07B999DA-B3D7-4F50-A027-D35EEB2F73F6}" dt="2023-09-20T17:19:26.437" v="30" actId="20577"/>
          <ac:spMkLst>
            <pc:docMk/>
            <pc:sldMk cId="552244997" sldId="293"/>
            <ac:spMk id="3" creationId="{44E3F30B-E3E1-057B-DA2F-429894C1D068}"/>
          </ac:spMkLst>
        </pc:spChg>
        <pc:picChg chg="add mod">
          <ac:chgData name="Lotte de Laat" userId="15de91df-583f-4d70-b778-ea26560819e4" providerId="ADAL" clId="{07B999DA-B3D7-4F50-A027-D35EEB2F73F6}" dt="2023-09-20T17:19:23.836" v="26"/>
          <ac:picMkLst>
            <pc:docMk/>
            <pc:sldMk cId="552244997" sldId="293"/>
            <ac:picMk id="4" creationId="{FE4130CD-71F9-0F2D-1EE8-8D03AF756F52}"/>
          </ac:picMkLst>
        </pc:picChg>
      </pc:sldChg>
      <pc:sldChg chg="modSp mod">
        <pc:chgData name="Lotte de Laat" userId="15de91df-583f-4d70-b778-ea26560819e4" providerId="ADAL" clId="{07B999DA-B3D7-4F50-A027-D35EEB2F73F6}" dt="2023-09-20T17:36:43.818" v="418" actId="20577"/>
        <pc:sldMkLst>
          <pc:docMk/>
          <pc:sldMk cId="4022397668" sldId="294"/>
        </pc:sldMkLst>
        <pc:spChg chg="mod">
          <ac:chgData name="Lotte de Laat" userId="15de91df-583f-4d70-b778-ea26560819e4" providerId="ADAL" clId="{07B999DA-B3D7-4F50-A027-D35EEB2F73F6}" dt="2023-09-20T17:36:43.818" v="418" actId="20577"/>
          <ac:spMkLst>
            <pc:docMk/>
            <pc:sldMk cId="4022397668" sldId="294"/>
            <ac:spMk id="3" creationId="{304432F3-21AF-6E6B-6C41-B83757B69CC4}"/>
          </ac:spMkLst>
        </pc:spChg>
      </pc:sldChg>
      <pc:sldChg chg="addSp modSp mod">
        <pc:chgData name="Lotte de Laat" userId="15de91df-583f-4d70-b778-ea26560819e4" providerId="ADAL" clId="{07B999DA-B3D7-4F50-A027-D35EEB2F73F6}" dt="2023-09-20T17:37:30.267" v="423" actId="113"/>
        <pc:sldMkLst>
          <pc:docMk/>
          <pc:sldMk cId="441786222" sldId="295"/>
        </pc:sldMkLst>
        <pc:spChg chg="mod">
          <ac:chgData name="Lotte de Laat" userId="15de91df-583f-4d70-b778-ea26560819e4" providerId="ADAL" clId="{07B999DA-B3D7-4F50-A027-D35EEB2F73F6}" dt="2023-09-20T17:37:30.267" v="423" actId="113"/>
          <ac:spMkLst>
            <pc:docMk/>
            <pc:sldMk cId="441786222" sldId="295"/>
            <ac:spMk id="2" creationId="{A204735E-CBCC-1A80-4D3C-C5F0073D0620}"/>
          </ac:spMkLst>
        </pc:spChg>
        <pc:spChg chg="mod">
          <ac:chgData name="Lotte de Laat" userId="15de91df-583f-4d70-b778-ea26560819e4" providerId="ADAL" clId="{07B999DA-B3D7-4F50-A027-D35EEB2F73F6}" dt="2023-09-20T17:20:26.400" v="193" actId="20577"/>
          <ac:spMkLst>
            <pc:docMk/>
            <pc:sldMk cId="441786222" sldId="295"/>
            <ac:spMk id="3" creationId="{E569EC37-C0DE-18C4-9F7A-A875A8CF4ABD}"/>
          </ac:spMkLst>
        </pc:spChg>
        <pc:picChg chg="add mod">
          <ac:chgData name="Lotte de Laat" userId="15de91df-583f-4d70-b778-ea26560819e4" providerId="ADAL" clId="{07B999DA-B3D7-4F50-A027-D35EEB2F73F6}" dt="2023-09-20T17:19:39.264" v="31"/>
          <ac:picMkLst>
            <pc:docMk/>
            <pc:sldMk cId="441786222" sldId="295"/>
            <ac:picMk id="4" creationId="{11F167B2-B6A5-D9B1-FBD7-C4ED268FD6BF}"/>
          </ac:picMkLst>
        </pc:picChg>
      </pc:sldChg>
      <pc:sldChg chg="modSp mod">
        <pc:chgData name="Lotte de Laat" userId="15de91df-583f-4d70-b778-ea26560819e4" providerId="ADAL" clId="{07B999DA-B3D7-4F50-A027-D35EEB2F73F6}" dt="2023-09-21T06:40:13.797" v="430" actId="207"/>
        <pc:sldMkLst>
          <pc:docMk/>
          <pc:sldMk cId="3595145385" sldId="296"/>
        </pc:sldMkLst>
        <pc:spChg chg="mod">
          <ac:chgData name="Lotte de Laat" userId="15de91df-583f-4d70-b778-ea26560819e4" providerId="ADAL" clId="{07B999DA-B3D7-4F50-A027-D35EEB2F73F6}" dt="2023-09-21T06:40:13.797" v="430" actId="207"/>
          <ac:spMkLst>
            <pc:docMk/>
            <pc:sldMk cId="3595145385" sldId="296"/>
            <ac:spMk id="2" creationId="{3451FD22-DDA8-3859-534F-EE6A1851F5D0}"/>
          </ac:spMkLst>
        </pc:spChg>
      </pc:sldChg>
      <pc:sldChg chg="new del">
        <pc:chgData name="Lotte de Laat" userId="15de91df-583f-4d70-b778-ea26560819e4" providerId="ADAL" clId="{07B999DA-B3D7-4F50-A027-D35EEB2F73F6}" dt="2023-09-20T17:30:45.772" v="417" actId="2696"/>
        <pc:sldMkLst>
          <pc:docMk/>
          <pc:sldMk cId="1603706988" sldId="297"/>
        </pc:sldMkLst>
      </pc:sldChg>
      <pc:sldChg chg="modSp new mod">
        <pc:chgData name="Lotte de Laat" userId="15de91df-583f-4d70-b778-ea26560819e4" providerId="ADAL" clId="{07B999DA-B3D7-4F50-A027-D35EEB2F73F6}" dt="2023-09-20T17:29:01.497" v="371"/>
        <pc:sldMkLst>
          <pc:docMk/>
          <pc:sldMk cId="3341001558" sldId="298"/>
        </pc:sldMkLst>
        <pc:spChg chg="mod">
          <ac:chgData name="Lotte de Laat" userId="15de91df-583f-4d70-b778-ea26560819e4" providerId="ADAL" clId="{07B999DA-B3D7-4F50-A027-D35EEB2F73F6}" dt="2023-09-20T17:29:00.130" v="370" actId="20577"/>
          <ac:spMkLst>
            <pc:docMk/>
            <pc:sldMk cId="3341001558" sldId="298"/>
            <ac:spMk id="2" creationId="{48F60ADF-571D-245C-B64F-9079334CC2E4}"/>
          </ac:spMkLst>
        </pc:spChg>
        <pc:spChg chg="mod">
          <ac:chgData name="Lotte de Laat" userId="15de91df-583f-4d70-b778-ea26560819e4" providerId="ADAL" clId="{07B999DA-B3D7-4F50-A027-D35EEB2F73F6}" dt="2023-09-20T17:29:01.497" v="371"/>
          <ac:spMkLst>
            <pc:docMk/>
            <pc:sldMk cId="3341001558" sldId="298"/>
            <ac:spMk id="3" creationId="{E190396F-D39D-124E-D77F-48E61230A147}"/>
          </ac:spMkLst>
        </pc:spChg>
      </pc:sldChg>
      <pc:sldChg chg="addSp delSp modSp new mod">
        <pc:chgData name="Lotte de Laat" userId="15de91df-583f-4d70-b778-ea26560819e4" providerId="ADAL" clId="{07B999DA-B3D7-4F50-A027-D35EEB2F73F6}" dt="2023-09-20T17:41:04.019" v="428" actId="1076"/>
        <pc:sldMkLst>
          <pc:docMk/>
          <pc:sldMk cId="1290392248" sldId="299"/>
        </pc:sldMkLst>
        <pc:spChg chg="mod">
          <ac:chgData name="Lotte de Laat" userId="15de91df-583f-4d70-b778-ea26560819e4" providerId="ADAL" clId="{07B999DA-B3D7-4F50-A027-D35EEB2F73F6}" dt="2023-09-20T17:37:55.232" v="425" actId="113"/>
          <ac:spMkLst>
            <pc:docMk/>
            <pc:sldMk cId="1290392248" sldId="299"/>
            <ac:spMk id="2" creationId="{1E605F26-2935-CEF6-7006-1839AF27E918}"/>
          </ac:spMkLst>
        </pc:spChg>
        <pc:spChg chg="del">
          <ac:chgData name="Lotte de Laat" userId="15de91df-583f-4d70-b778-ea26560819e4" providerId="ADAL" clId="{07B999DA-B3D7-4F50-A027-D35EEB2F73F6}" dt="2023-09-20T17:40:58.842" v="426" actId="931"/>
          <ac:spMkLst>
            <pc:docMk/>
            <pc:sldMk cId="1290392248" sldId="299"/>
            <ac:spMk id="3" creationId="{81DA013E-497D-43FB-1C05-ADA0E128940F}"/>
          </ac:spMkLst>
        </pc:spChg>
        <pc:picChg chg="add mod">
          <ac:chgData name="Lotte de Laat" userId="15de91df-583f-4d70-b778-ea26560819e4" providerId="ADAL" clId="{07B999DA-B3D7-4F50-A027-D35EEB2F73F6}" dt="2023-09-20T17:41:04.019" v="428" actId="1076"/>
          <ac:picMkLst>
            <pc:docMk/>
            <pc:sldMk cId="1290392248" sldId="299"/>
            <ac:picMk id="5" creationId="{2ED032B8-0C0F-5B4E-34B5-FEC115537B1E}"/>
          </ac:picMkLst>
        </pc:picChg>
      </pc:sldChg>
      <pc:sldChg chg="modSp new mod">
        <pc:chgData name="Lotte de Laat" userId="15de91df-583f-4d70-b778-ea26560819e4" providerId="ADAL" clId="{07B999DA-B3D7-4F50-A027-D35EEB2F73F6}" dt="2023-09-21T06:41:22.911" v="470" actId="313"/>
        <pc:sldMkLst>
          <pc:docMk/>
          <pc:sldMk cId="885327130" sldId="300"/>
        </pc:sldMkLst>
        <pc:spChg chg="mod">
          <ac:chgData name="Lotte de Laat" userId="15de91df-583f-4d70-b778-ea26560819e4" providerId="ADAL" clId="{07B999DA-B3D7-4F50-A027-D35EEB2F73F6}" dt="2023-09-21T06:41:22.911" v="470" actId="313"/>
          <ac:spMkLst>
            <pc:docMk/>
            <pc:sldMk cId="885327130" sldId="300"/>
            <ac:spMk id="2" creationId="{9F35DFDE-211B-DCD9-820D-1A165CE465B9}"/>
          </ac:spMkLst>
        </pc:spChg>
        <pc:spChg chg="mod">
          <ac:chgData name="Lotte de Laat" userId="15de91df-583f-4d70-b778-ea26560819e4" providerId="ADAL" clId="{07B999DA-B3D7-4F50-A027-D35EEB2F73F6}" dt="2023-09-21T06:40:43.679" v="467"/>
          <ac:spMkLst>
            <pc:docMk/>
            <pc:sldMk cId="885327130" sldId="300"/>
            <ac:spMk id="3" creationId="{10CEFB4A-AE08-5D1C-5E75-96D7AE4C262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CDC987-AB68-443F-BE99-3826B0521B0C}" type="datetimeFigureOut">
              <a:rPr lang="nl-NL" smtClean="0"/>
              <a:t>21-9-2023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340BEE-02C4-4BE6-98BB-F16117CF2DB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3593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83363" cy="3703638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B16E3-DB88-43F2-B191-AB6D10F233E3}" type="slidenum">
              <a:rPr lang="nl-NL" smtClean="0"/>
              <a:t>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92349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D07906-6AB0-5D20-A2BB-A45C432CA2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A90BE33-5858-1AEF-0E19-E4538CB6A1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EF70BB3-68E9-FD32-4928-BD2DDBBE80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FFE7A-6E6D-43C2-BBD9-39E942D69BFD}" type="datetimeFigureOut">
              <a:rPr lang="nl-NL" smtClean="0"/>
              <a:t>21-9-2023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0EF2D7B-ADBD-9C7B-6E0C-7F31C881E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43FD95C-8E32-87A3-754E-569B31DD8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039B-DD8C-4A29-9EC5-154B847322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08317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B61CAA-FD88-6FBA-D3C7-CA74817B1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20690E57-BDA1-8581-C909-143C4BE6B4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46EBFD9-152F-D21A-830B-2A4A6A256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FFE7A-6E6D-43C2-BBD9-39E942D69BFD}" type="datetimeFigureOut">
              <a:rPr lang="nl-NL" smtClean="0"/>
              <a:t>21-9-2023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E66DA79-6680-3B78-F268-010C94624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9EDB29D-272D-573E-7B9C-9EEE1B744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039B-DD8C-4A29-9EC5-154B847322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54521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AFAB6273-9380-9339-F5D8-EB774679F8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5189325F-B9D0-6B20-EB33-947875A229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579394B-29BE-65C7-ED3D-DD7276107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FFE7A-6E6D-43C2-BBD9-39E942D69BFD}" type="datetimeFigureOut">
              <a:rPr lang="nl-NL" smtClean="0"/>
              <a:t>21-9-2023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786118B-C709-E888-50FE-E21E0ECEA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6B91A82-31B9-1642-B123-54A131DE5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039B-DD8C-4A29-9EC5-154B847322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3744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6949FE-30FC-2770-C587-8CDF9E045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350A369-E3E6-2AB1-00BC-2C7C5AC952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5276C3D-A0D4-CEED-7967-3E50B9A7E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FFE7A-6E6D-43C2-BBD9-39E942D69BFD}" type="datetimeFigureOut">
              <a:rPr lang="nl-NL" smtClean="0"/>
              <a:t>21-9-2023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E75A1CA-6507-124D-11E3-E6B5CB3DA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EC2CAE3-0FE5-848E-2C8E-87765C60A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039B-DD8C-4A29-9EC5-154B847322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71571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CB9409-B7AD-8D87-E91A-622E291F9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C1B8B9B-6B56-0CEB-052E-C64BA8C1D8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788DA3E-4134-3F05-3975-9D8491E05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FFE7A-6E6D-43C2-BBD9-39E942D69BFD}" type="datetimeFigureOut">
              <a:rPr lang="nl-NL" smtClean="0"/>
              <a:t>21-9-2023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00277C2-6CAA-E2D0-85D7-56AB25431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FFD804E-2A16-4570-1CF8-E92A404F9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039B-DD8C-4A29-9EC5-154B847322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55176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BC5F0A-4588-D174-79D4-5D55BA4F6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2C4B818-6961-8BE4-19BF-99BBEDD215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E3F4D67-14FC-D504-19A5-9E4D82E451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F975974-1223-D82E-8656-F8EEE2CC97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FFE7A-6E6D-43C2-BBD9-39E942D69BFD}" type="datetimeFigureOut">
              <a:rPr lang="nl-NL" smtClean="0"/>
              <a:t>21-9-2023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65E602E-1625-E1BE-3A08-BB2818FF5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05ABBD0-928E-D8DB-B87A-20D91374E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039B-DD8C-4A29-9EC5-154B847322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90360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212E0C-015E-2E04-4D6E-C858BAEC7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9122BBE-BC70-49BA-967C-9868BA9C45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F303F52-9BA4-9C52-E646-B817652D65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ABD861B9-073B-C88D-98C5-555D9CE497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DBE63A82-F618-A4E7-25AD-052B8D49AF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03A128D9-5073-13E2-CBF0-98A9E0088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FFE7A-6E6D-43C2-BBD9-39E942D69BFD}" type="datetimeFigureOut">
              <a:rPr lang="nl-NL" smtClean="0"/>
              <a:t>21-9-2023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676AE4C6-CB78-B834-6C72-DFC568E65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D84CCA81-3BDA-7AA0-9E96-ACA58C34E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039B-DD8C-4A29-9EC5-154B847322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92474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E3139C-3534-28A9-FE83-044CB9A72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C8229B60-EFF4-9937-E8EE-E265254C1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FFE7A-6E6D-43C2-BBD9-39E942D69BFD}" type="datetimeFigureOut">
              <a:rPr lang="nl-NL" smtClean="0"/>
              <a:t>21-9-2023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5AC4BE1A-512B-9957-41D9-3F0060F97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AEEC379-7296-5E07-5AF7-B8E24B80A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039B-DD8C-4A29-9EC5-154B847322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40245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E457D577-8AFB-389D-9987-E5A386FAE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FFE7A-6E6D-43C2-BBD9-39E942D69BFD}" type="datetimeFigureOut">
              <a:rPr lang="nl-NL" smtClean="0"/>
              <a:t>21-9-2023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78D45C1A-63F6-6846-B8E4-EE08E7C79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0A92066-4547-03A7-4565-846EF0859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039B-DD8C-4A29-9EC5-154B847322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660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1AC2C2-44D1-C9AC-A5B7-0ED1A3354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FE8893C-303B-9AD3-B89E-FBEB69E5AE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7284D8C-52D6-8CC6-63F1-BA4703C090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71314F2-43A4-328D-EE14-59F6556B0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FFE7A-6E6D-43C2-BBD9-39E942D69BFD}" type="datetimeFigureOut">
              <a:rPr lang="nl-NL" smtClean="0"/>
              <a:t>21-9-2023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D602C71-28FE-2F13-A974-14F662CB1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879FD91-5386-7FC8-E5C3-0330D8214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039B-DD8C-4A29-9EC5-154B847322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40057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B77436-9FDB-6242-676E-0F105E732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F4BE9D08-741E-A6DB-3C0E-0A794E4749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27C6EE3-E578-C4BA-B173-4D7BB6DC0E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ED97926-1E24-F57A-45A5-FA62B40B0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FFE7A-6E6D-43C2-BBD9-39E942D69BFD}" type="datetimeFigureOut">
              <a:rPr lang="nl-NL" smtClean="0"/>
              <a:t>21-9-2023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CD6DEF6-AAED-EA37-EBB1-EAFE18554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81E0A08-9C8A-B4EC-9F82-21A1DDDF6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039B-DD8C-4A29-9EC5-154B847322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57486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700BAB3E-64E0-98DF-D80D-04CD04B64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E289D07-0397-5CE1-514D-5AD8025AEA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11D2FD1-0359-83F4-97A0-A15666D89E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DFFE7A-6E6D-43C2-BBD9-39E942D69BFD}" type="datetimeFigureOut">
              <a:rPr lang="nl-NL" smtClean="0"/>
              <a:t>21-9-2023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5AD2293-9308-471D-F088-DCA1BD8E5F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BFAD4F8-CC20-F7DE-72F2-5983BF07A1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0039B-DD8C-4A29-9EC5-154B847322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51636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cbs.nl/nl-nl/visualisaties/dashboard-bevolking/bevolkingsteller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jLoSLrLHo-g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2NsKIK7EwYU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ji.nl/preventief-jeugdbeleid/opgroeien-in-een-kansrijke-omgeving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youtube.com/watch?v=Uj-hoyxn2q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0.png"/><Relationship Id="rId3" Type="http://schemas.openxmlformats.org/officeDocument/2006/relationships/hyperlink" Target="https://www.tilburg.nl/stad-bestuur/bestuur/bestuurlijke-informatie/" TargetMode="External"/><Relationship Id="rId7" Type="http://schemas.openxmlformats.org/officeDocument/2006/relationships/image" Target="../media/image15.png"/><Relationship Id="rId12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hyperlink" Target="https://programmabegroting-2018.tilburg.nl/p3196/leefbaarheid" TargetMode="External"/><Relationship Id="rId10" Type="http://schemas.openxmlformats.org/officeDocument/2006/relationships/image" Target="../media/image18.png"/><Relationship Id="rId4" Type="http://schemas.openxmlformats.org/officeDocument/2006/relationships/hyperlink" Target="https://www.tilburg.nl/actueel/nieuws/item/nieuwe-coalitie-presenteert-bestuursakkoord-1/" TargetMode="External"/><Relationship Id="rId9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01829A-E7B5-63B2-3386-7390588ED41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De leefbare stad 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AD55C0E-C156-86ED-59AA-3B25C838969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Les 3 Vrije Tijd trends ontwikkelingen </a:t>
            </a:r>
          </a:p>
        </p:txBody>
      </p:sp>
      <p:pic>
        <p:nvPicPr>
          <p:cNvPr id="4" name="Picture 37">
            <a:extLst>
              <a:ext uri="{FF2B5EF4-FFF2-40B4-BE49-F238E27FC236}">
                <a16:creationId xmlns:a16="http://schemas.microsoft.com/office/drawing/2014/main" id="{203D8FD6-54A2-C847-CE7F-3AF880304C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9381" y="5735637"/>
            <a:ext cx="3448429" cy="1095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7656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325FCA-49F9-1C3D-B2C2-5784E70E3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b="1" dirty="0">
                <a:solidFill>
                  <a:srgbClr val="7030A0"/>
                </a:solidFill>
              </a:rPr>
              <a:t>Bevolkingsdichtheid</a:t>
            </a:r>
            <a:br>
              <a:rPr lang="nl-NL" sz="3600" b="1" dirty="0">
                <a:solidFill>
                  <a:srgbClr val="7030A0"/>
                </a:solidFill>
              </a:rPr>
            </a:br>
            <a:r>
              <a:rPr lang="nl-NL" sz="3600" b="1" dirty="0">
                <a:solidFill>
                  <a:srgbClr val="7030A0"/>
                </a:solidFill>
              </a:rPr>
              <a:t>/ spreiding in Nederland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8C209FE-CEE3-B069-E625-798B32CAB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22512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nl-NL" b="0" i="0" dirty="0">
                <a:solidFill>
                  <a:srgbClr val="000000"/>
                </a:solidFill>
                <a:effectLst/>
                <a:latin typeface="sanfrancisco"/>
              </a:rPr>
              <a:t>Nederland is een van de </a:t>
            </a:r>
            <a:r>
              <a:rPr lang="nl-NL" b="0" i="0" dirty="0" err="1">
                <a:solidFill>
                  <a:srgbClr val="000000"/>
                </a:solidFill>
                <a:effectLst/>
                <a:latin typeface="sanfrancisco"/>
              </a:rPr>
              <a:t>dichtsbevolkte</a:t>
            </a:r>
            <a:r>
              <a:rPr lang="nl-NL" b="0" i="0" dirty="0">
                <a:solidFill>
                  <a:srgbClr val="000000"/>
                </a:solidFill>
                <a:effectLst/>
                <a:latin typeface="sanfrancisco"/>
              </a:rPr>
              <a:t> landen </a:t>
            </a:r>
            <a:br>
              <a:rPr lang="nl-NL" b="0" i="0" dirty="0">
                <a:solidFill>
                  <a:srgbClr val="000000"/>
                </a:solidFill>
                <a:effectLst/>
                <a:latin typeface="sanfrancisco"/>
              </a:rPr>
            </a:br>
            <a:r>
              <a:rPr lang="nl-NL" b="0" i="0" dirty="0">
                <a:solidFill>
                  <a:srgbClr val="000000"/>
                </a:solidFill>
                <a:effectLst/>
                <a:latin typeface="sanfrancisco"/>
              </a:rPr>
              <a:t>Regionale verdeling in Nederland; </a:t>
            </a:r>
          </a:p>
          <a:p>
            <a:pPr algn="l"/>
            <a:r>
              <a:rPr lang="nl-NL" b="0" i="0" dirty="0">
                <a:solidFill>
                  <a:srgbClr val="000000"/>
                </a:solidFill>
                <a:effectLst/>
                <a:latin typeface="sanfrancisco"/>
              </a:rPr>
              <a:t>Dichtbevolkt:</a:t>
            </a:r>
          </a:p>
          <a:p>
            <a:pPr algn="l"/>
            <a:r>
              <a:rPr lang="nl-NL" b="0" i="0" dirty="0">
                <a:solidFill>
                  <a:srgbClr val="000000"/>
                </a:solidFill>
                <a:effectLst/>
                <a:latin typeface="sanfrancisco"/>
              </a:rPr>
              <a:t>Randstad</a:t>
            </a:r>
          </a:p>
          <a:p>
            <a:pPr algn="l"/>
            <a:r>
              <a:rPr lang="nl-NL" b="0" i="0" dirty="0">
                <a:solidFill>
                  <a:srgbClr val="000000"/>
                </a:solidFill>
                <a:effectLst/>
                <a:latin typeface="sanfrancisco"/>
              </a:rPr>
              <a:t>Parkstad</a:t>
            </a:r>
          </a:p>
          <a:p>
            <a:pPr algn="l"/>
            <a:r>
              <a:rPr lang="nl-NL" b="0" i="0" dirty="0">
                <a:solidFill>
                  <a:srgbClr val="000000"/>
                </a:solidFill>
                <a:effectLst/>
                <a:latin typeface="sanfrancisco"/>
              </a:rPr>
              <a:t>Diverse stedelijke regio's</a:t>
            </a:r>
          </a:p>
          <a:p>
            <a:pPr algn="l"/>
            <a:br>
              <a:rPr lang="nl-NL" b="0" i="0" dirty="0">
                <a:solidFill>
                  <a:srgbClr val="000000"/>
                </a:solidFill>
                <a:effectLst/>
                <a:latin typeface="sanfrancisco"/>
              </a:rPr>
            </a:br>
            <a:endParaRPr lang="nl-NL" b="0" i="0" dirty="0">
              <a:solidFill>
                <a:srgbClr val="000000"/>
              </a:solidFill>
              <a:effectLst/>
              <a:latin typeface="sanfrancisco"/>
            </a:endParaRPr>
          </a:p>
          <a:p>
            <a:pPr algn="l"/>
            <a:r>
              <a:rPr lang="nl-NL" b="0" i="0" dirty="0">
                <a:solidFill>
                  <a:srgbClr val="000000"/>
                </a:solidFill>
                <a:effectLst/>
                <a:latin typeface="sanfrancisco"/>
              </a:rPr>
              <a:t>Dunbevolkt:</a:t>
            </a:r>
          </a:p>
          <a:p>
            <a:pPr algn="l"/>
            <a:r>
              <a:rPr lang="nl-NL" b="0" i="0" dirty="0">
                <a:solidFill>
                  <a:srgbClr val="000000"/>
                </a:solidFill>
                <a:effectLst/>
                <a:latin typeface="sanfrancisco"/>
              </a:rPr>
              <a:t>Noordelijke provincies (GR/FR/DR)</a:t>
            </a:r>
          </a:p>
          <a:p>
            <a:pPr algn="l"/>
            <a:r>
              <a:rPr lang="nl-NL" b="0" i="0" dirty="0">
                <a:solidFill>
                  <a:srgbClr val="000000"/>
                </a:solidFill>
                <a:effectLst/>
                <a:latin typeface="sanfrancisco"/>
              </a:rPr>
              <a:t>Zeeland</a:t>
            </a:r>
          </a:p>
          <a:p>
            <a:pPr algn="l"/>
            <a:r>
              <a:rPr lang="nl-NL" b="0" i="0" dirty="0">
                <a:solidFill>
                  <a:srgbClr val="000000"/>
                </a:solidFill>
                <a:effectLst/>
                <a:latin typeface="sanfrancisco"/>
              </a:rPr>
              <a:t>Waddeneilanden</a:t>
            </a:r>
          </a:p>
          <a:p>
            <a:endParaRPr lang="nl-NL" dirty="0"/>
          </a:p>
        </p:txBody>
      </p:sp>
      <p:pic>
        <p:nvPicPr>
          <p:cNvPr id="5" name="Afbeelding 4" descr="Afbeelding met tekst, kaart, atlas, diagram&#10;&#10;Automatisch gegenereerde beschrijving">
            <a:extLst>
              <a:ext uri="{FF2B5EF4-FFF2-40B4-BE49-F238E27FC236}">
                <a16:creationId xmlns:a16="http://schemas.microsoft.com/office/drawing/2014/main" id="{4D993AE8-DD94-05C6-F221-DD5D0C219A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585" y="1294439"/>
            <a:ext cx="4758225" cy="5198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3531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E7AED5-CEAE-5E74-164A-FB61B35A4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7030A0"/>
                </a:solidFill>
              </a:rPr>
              <a:t>Bevolkingsteller - CBS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56758F0-5888-7E93-771F-46977F2E3F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hlinkClick r:id="rId2"/>
              </a:rPr>
              <a:t>Bevolkingsteller (cbs.nl)</a:t>
            </a:r>
            <a:endParaRPr lang="nl-NL" dirty="0"/>
          </a:p>
        </p:txBody>
      </p:sp>
      <p:pic>
        <p:nvPicPr>
          <p:cNvPr id="4" name="Picture 37">
            <a:extLst>
              <a:ext uri="{FF2B5EF4-FFF2-40B4-BE49-F238E27FC236}">
                <a16:creationId xmlns:a16="http://schemas.microsoft.com/office/drawing/2014/main" id="{284E409F-EBD0-A6FE-067C-D23109A7C7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5788" y="5762872"/>
            <a:ext cx="3448429" cy="1095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5086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527970-15E8-391A-F532-9392BA928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437" y="365125"/>
            <a:ext cx="10806363" cy="1241091"/>
          </a:xfrm>
        </p:spPr>
        <p:txBody>
          <a:bodyPr/>
          <a:lstStyle/>
          <a:p>
            <a:r>
              <a:rPr lang="nl-NL" b="1" i="0" dirty="0">
                <a:solidFill>
                  <a:srgbClr val="7030A0"/>
                </a:solidFill>
                <a:effectLst/>
              </a:rPr>
              <a:t>Sociaal- economische ontwikkelingen en trends</a:t>
            </a:r>
            <a:endParaRPr lang="nl-NL" b="1" dirty="0">
              <a:solidFill>
                <a:srgbClr val="7030A0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A3FA648-FC1A-D190-C7AC-1638DA5B19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nl-NL" b="0" i="0" dirty="0">
                <a:solidFill>
                  <a:srgbClr val="000000"/>
                </a:solidFill>
                <a:effectLst/>
                <a:latin typeface="sanfrancisco"/>
              </a:rPr>
              <a:t>Inkomen is (mede) bepalend voor deelname/invulling aan vakantie en vrije tijd.</a:t>
            </a:r>
          </a:p>
          <a:p>
            <a:pPr algn="l"/>
            <a:r>
              <a:rPr lang="nl-NL" b="0" i="0" dirty="0">
                <a:solidFill>
                  <a:srgbClr val="000000"/>
                </a:solidFill>
                <a:effectLst/>
                <a:latin typeface="sanfrancisco"/>
              </a:rPr>
              <a:t>Vakantieparticipatie: dat deel van de bevolking dat (minimaal 1x) een vakantie onderneemt.</a:t>
            </a:r>
          </a:p>
          <a:p>
            <a:pPr algn="l"/>
            <a:r>
              <a:rPr lang="nl-NL" b="0" i="0" dirty="0">
                <a:solidFill>
                  <a:srgbClr val="000000"/>
                </a:solidFill>
                <a:effectLst/>
                <a:latin typeface="sanfrancisco"/>
              </a:rPr>
              <a:t>Groei economie (consumentenvertrouwen) positief voor de vrijetijdsbranche.</a:t>
            </a:r>
          </a:p>
          <a:p>
            <a:pPr algn="l"/>
            <a:r>
              <a:rPr lang="nl-NL" b="0" i="0" dirty="0">
                <a:solidFill>
                  <a:srgbClr val="000000"/>
                </a:solidFill>
                <a:effectLst/>
                <a:latin typeface="sanfrancisco"/>
              </a:rPr>
              <a:t>Handelsbalans; verhouding van bestedingen Nederlanders in het buitenland (16 miljard) en bestedingen van buitenlanders in Nederland (10 miljard). </a:t>
            </a:r>
          </a:p>
          <a:p>
            <a:endParaRPr lang="nl-NL" dirty="0"/>
          </a:p>
        </p:txBody>
      </p:sp>
      <p:pic>
        <p:nvPicPr>
          <p:cNvPr id="4" name="Picture 37">
            <a:extLst>
              <a:ext uri="{FF2B5EF4-FFF2-40B4-BE49-F238E27FC236}">
                <a16:creationId xmlns:a16="http://schemas.microsoft.com/office/drawing/2014/main" id="{2F1F68A8-006C-0343-C15F-4F832F640D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3571" y="5629399"/>
            <a:ext cx="3448429" cy="1095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1850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07DBC5-9179-F679-F92B-C01ABC5ED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i="0" dirty="0">
                <a:solidFill>
                  <a:srgbClr val="7030A0"/>
                </a:solidFill>
                <a:effectLst/>
              </a:rPr>
              <a:t>Technologische ontwikkelingen</a:t>
            </a:r>
            <a:endParaRPr lang="nl-NL" b="1" dirty="0">
              <a:solidFill>
                <a:srgbClr val="7030A0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4E3F30B-E3E1-057B-DA2F-429894C1D0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Tablets/smartphones</a:t>
            </a:r>
            <a:r>
              <a:rPr lang="nl-NL" dirty="0">
                <a:effectLst/>
                <a:latin typeface="inherit"/>
              </a:rPr>
              <a:t>24/7 online (mobiel internet)</a:t>
            </a:r>
          </a:p>
          <a:p>
            <a:r>
              <a:rPr lang="nl-NL" dirty="0">
                <a:effectLst/>
                <a:latin typeface="inherit"/>
              </a:rPr>
              <a:t>Online aankopen / webshops</a:t>
            </a:r>
          </a:p>
          <a:p>
            <a:r>
              <a:rPr lang="nl-NL" dirty="0" err="1">
                <a:effectLst/>
                <a:latin typeface="inherit"/>
              </a:rPr>
              <a:t>Social</a:t>
            </a:r>
            <a:r>
              <a:rPr lang="nl-NL" dirty="0">
                <a:effectLst/>
                <a:latin typeface="inherit"/>
              </a:rPr>
              <a:t> media</a:t>
            </a:r>
          </a:p>
          <a:p>
            <a:r>
              <a:rPr lang="nl-NL" dirty="0">
                <a:effectLst/>
                <a:latin typeface="inherit"/>
              </a:rPr>
              <a:t>Leisure bedrijven moeten hier op inspelen.</a:t>
            </a:r>
          </a:p>
          <a:p>
            <a:r>
              <a:rPr lang="nl-NL" dirty="0">
                <a:effectLst/>
                <a:latin typeface="inherit"/>
              </a:rPr>
              <a:t> Webshop, gratis wifi, bedrijfs-apps, gebruik maken van </a:t>
            </a:r>
            <a:r>
              <a:rPr lang="nl-NL" dirty="0" err="1">
                <a:effectLst/>
                <a:latin typeface="inherit"/>
              </a:rPr>
              <a:t>social</a:t>
            </a:r>
            <a:r>
              <a:rPr lang="nl-NL" dirty="0">
                <a:effectLst/>
                <a:latin typeface="inherit"/>
              </a:rPr>
              <a:t> media (marketing), online ticketverkoop, big data, virtual </a:t>
            </a:r>
            <a:r>
              <a:rPr lang="nl-NL" dirty="0" err="1">
                <a:effectLst/>
                <a:latin typeface="inherit"/>
              </a:rPr>
              <a:t>reality</a:t>
            </a:r>
            <a:r>
              <a:rPr lang="nl-NL" dirty="0">
                <a:effectLst/>
                <a:latin typeface="inherit"/>
              </a:rPr>
              <a:t>, AI</a:t>
            </a:r>
          </a:p>
          <a:p>
            <a:br>
              <a:rPr lang="nl-NL" dirty="0">
                <a:effectLst/>
                <a:latin typeface="inherit"/>
              </a:rPr>
            </a:br>
            <a:endParaRPr lang="nl-NL" dirty="0"/>
          </a:p>
        </p:txBody>
      </p:sp>
      <p:pic>
        <p:nvPicPr>
          <p:cNvPr id="4" name="Picture 37">
            <a:extLst>
              <a:ext uri="{FF2B5EF4-FFF2-40B4-BE49-F238E27FC236}">
                <a16:creationId xmlns:a16="http://schemas.microsoft.com/office/drawing/2014/main" id="{FE4130CD-71F9-0F2D-1EE8-8D03AF756F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5788" y="5762872"/>
            <a:ext cx="3448429" cy="1095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2449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9D1AAD-BF68-9636-C1D0-C5F8C282A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b="1" i="0" dirty="0">
                <a:solidFill>
                  <a:srgbClr val="7030A0"/>
                </a:solidFill>
                <a:effectLst/>
              </a:rPr>
              <a:t>Duurzame ontwikkelingen en trends / Politieke ontwikkelingen</a:t>
            </a:r>
            <a:endParaRPr lang="nl-NL" sz="3600" b="1" dirty="0">
              <a:solidFill>
                <a:srgbClr val="7030A0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04432F3-21AF-6E6B-6C41-B83757B69C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l"/>
            <a:r>
              <a:rPr lang="nl-NL" b="0" i="0" u="sng" dirty="0">
                <a:solidFill>
                  <a:srgbClr val="000000"/>
                </a:solidFill>
                <a:effectLst/>
                <a:latin typeface="inherit"/>
              </a:rPr>
              <a:t>Duurzaamheid</a:t>
            </a:r>
            <a:endParaRPr lang="nl-NL" b="0" i="0" dirty="0">
              <a:solidFill>
                <a:srgbClr val="000000"/>
              </a:solidFill>
              <a:effectLst/>
              <a:latin typeface="sanfrancisco"/>
            </a:endParaRPr>
          </a:p>
          <a:p>
            <a:pPr algn="l"/>
            <a:r>
              <a:rPr lang="nl-NL" b="0" i="0" dirty="0">
                <a:solidFill>
                  <a:srgbClr val="000000"/>
                </a:solidFill>
                <a:effectLst/>
                <a:latin typeface="sanfrancisco"/>
              </a:rPr>
              <a:t>Passend omgaan met natuur en cultuurhistorie van een gebied. Internationale klimaatverdragen. Maatschappelijk verantwoord ondernemen (MVO)- gebruik van niet fossiele energie / </a:t>
            </a:r>
            <a:r>
              <a:rPr lang="nl-NL" b="0" i="0" dirty="0" err="1">
                <a:solidFill>
                  <a:srgbClr val="000000"/>
                </a:solidFill>
                <a:effectLst/>
                <a:latin typeface="sanfrancisco"/>
              </a:rPr>
              <a:t>gerecyceld</a:t>
            </a:r>
            <a:r>
              <a:rPr lang="nl-NL" b="0" i="0" dirty="0">
                <a:solidFill>
                  <a:srgbClr val="000000"/>
                </a:solidFill>
                <a:effectLst/>
                <a:latin typeface="sanfrancisco"/>
              </a:rPr>
              <a:t> bouwmateriaal, bedrijf plannen in </a:t>
            </a:r>
            <a:r>
              <a:rPr lang="nl-NL" b="0" i="0" dirty="0" err="1">
                <a:solidFill>
                  <a:srgbClr val="000000"/>
                </a:solidFill>
                <a:effectLst/>
                <a:latin typeface="sanfrancisco"/>
              </a:rPr>
              <a:t>ht</a:t>
            </a:r>
            <a:r>
              <a:rPr lang="nl-NL" b="0" i="0" dirty="0">
                <a:solidFill>
                  <a:srgbClr val="000000"/>
                </a:solidFill>
                <a:effectLst/>
                <a:latin typeface="sanfrancisco"/>
              </a:rPr>
              <a:t> landschap (niet ten koste van)</a:t>
            </a:r>
          </a:p>
          <a:p>
            <a:pPr algn="l"/>
            <a:r>
              <a:rPr lang="nl-NL" b="0" i="0" u="sng" dirty="0">
                <a:solidFill>
                  <a:srgbClr val="000000"/>
                </a:solidFill>
                <a:effectLst/>
                <a:latin typeface="inherit"/>
              </a:rPr>
              <a:t>Politiek</a:t>
            </a:r>
            <a:endParaRPr lang="nl-NL" b="0" i="0" dirty="0">
              <a:solidFill>
                <a:srgbClr val="000000"/>
              </a:solidFill>
              <a:effectLst/>
              <a:latin typeface="sanfrancisco"/>
            </a:endParaRPr>
          </a:p>
          <a:p>
            <a:pPr algn="l"/>
            <a:r>
              <a:rPr lang="nl-NL" b="0" i="0" dirty="0">
                <a:solidFill>
                  <a:srgbClr val="000000"/>
                </a:solidFill>
                <a:effectLst/>
                <a:latin typeface="sanfrancisco"/>
              </a:rPr>
              <a:t>Europees toeristisch beleid (werkgelegenheid voor zwakke regio's)</a:t>
            </a:r>
          </a:p>
          <a:p>
            <a:pPr algn="l"/>
            <a:r>
              <a:rPr lang="nl-NL" b="0" i="0" dirty="0">
                <a:solidFill>
                  <a:srgbClr val="000000"/>
                </a:solidFill>
                <a:effectLst/>
                <a:latin typeface="sanfrancisco"/>
              </a:rPr>
              <a:t>Nationaal beleid (ministerie van Economische zaken); meer toeristen naar Nederland, ondernemerschap bevorderen, duurzaamheid stimuleren.</a:t>
            </a:r>
          </a:p>
          <a:p>
            <a:pPr algn="l"/>
            <a:r>
              <a:rPr lang="nl-NL" b="0" i="0" dirty="0" err="1">
                <a:solidFill>
                  <a:srgbClr val="000000"/>
                </a:solidFill>
                <a:effectLst/>
                <a:latin typeface="sanfrancisco"/>
              </a:rPr>
              <a:t>Hollandcity+verhaallijnen</a:t>
            </a:r>
            <a:r>
              <a:rPr lang="nl-NL" b="0" i="0" dirty="0">
                <a:solidFill>
                  <a:srgbClr val="000000"/>
                </a:solidFill>
                <a:effectLst/>
                <a:latin typeface="sanfrancisco"/>
              </a:rPr>
              <a:t> / Nationale parken / OV kaart voor toeristen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223976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51FD22-DDA8-3859-534F-EE6A1851F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7030A0"/>
                </a:solidFill>
              </a:rPr>
              <a:t>Leefbare stad en klimaat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BA22BF3-C5A2-DEAE-894C-02A5FBE7B5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hlinkClick r:id="rId2"/>
              </a:rPr>
              <a:t>Leefbare Stad en Klimaat - YouTube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951453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F60ADF-571D-245C-B64F-9079334CC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Voordelen van meer groen in de stad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190396F-D39D-124E-D77F-48E61230A1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Top Benefits of Parks and Recreation - YouTube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410015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35DFDE-211B-DCD9-820D-1A165CE46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7030A0"/>
                </a:solidFill>
              </a:rPr>
              <a:t>Hoe doen ze het in… IJsland?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0CEFB4A-AE08-5D1C-5E75-96D7AE4C26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hlinkClick r:id="rId2"/>
              </a:rPr>
              <a:t>https://www.nji.nl/preventief-jeugdbeleid/opgroeien-in-een-kansrijke-omgeving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853271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dirty="0">
                <a:solidFill>
                  <a:srgbClr val="7030A0"/>
                </a:solidFill>
                <a:hlinkClick r:id="rId2"/>
              </a:rPr>
              <a:t>Leisure in Tilburg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2252" y="4262551"/>
            <a:ext cx="4744477" cy="2448272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347" y="1595759"/>
            <a:ext cx="3445132" cy="2293567"/>
          </a:xfrm>
          <a:prstGeom prst="rect">
            <a:avLst/>
          </a:prstGeom>
        </p:spPr>
      </p:pic>
      <p:pic>
        <p:nvPicPr>
          <p:cNvPr id="7" name="Tijdelijke aanduiding voor inhoud 6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016" y="991020"/>
            <a:ext cx="4082480" cy="2293964"/>
          </a:xfrm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112" y="3702899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6631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58281" y="183139"/>
            <a:ext cx="10515600" cy="1325563"/>
          </a:xfrm>
        </p:spPr>
        <p:txBody>
          <a:bodyPr/>
          <a:lstStyle/>
          <a:p>
            <a:r>
              <a:rPr lang="nl-NL" b="1" dirty="0">
                <a:solidFill>
                  <a:srgbClr val="7030A0"/>
                </a:solidFill>
              </a:rPr>
              <a:t>Vrijetijdsbesteding op wijkniveau</a:t>
            </a:r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544" y="1268760"/>
            <a:ext cx="3600772" cy="2025434"/>
          </a:xfr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024" y="2060717"/>
            <a:ext cx="3994026" cy="2889795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520" y="3717033"/>
            <a:ext cx="4890120" cy="2750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395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CC4DB2-1FCE-0B63-41AB-C4230B70F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7030A0"/>
                </a:solidFill>
              </a:rPr>
              <a:t>Vandaag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7A2FEC6-89DF-CD58-7DD7-3D2760C8E5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Trends &amp; ontwikkelingen op gebied van Vrije Tijd</a:t>
            </a:r>
          </a:p>
          <a:p>
            <a:r>
              <a:rPr lang="nl-NL" dirty="0"/>
              <a:t>Doelgroepen </a:t>
            </a:r>
          </a:p>
          <a:p>
            <a:r>
              <a:rPr lang="nl-NL" dirty="0"/>
              <a:t>Lokale cijfers</a:t>
            </a:r>
          </a:p>
          <a:p>
            <a:r>
              <a:rPr lang="nl-NL" dirty="0"/>
              <a:t>Input voor LA2</a:t>
            </a:r>
          </a:p>
          <a:p>
            <a:r>
              <a:rPr lang="nl-NL" dirty="0"/>
              <a:t>Voorbereiden Feedback </a:t>
            </a:r>
            <a:r>
              <a:rPr lang="nl-NL" dirty="0" err="1"/>
              <a:t>Friends</a:t>
            </a:r>
            <a:r>
              <a:rPr lang="nl-NL" dirty="0"/>
              <a:t>!</a:t>
            </a:r>
          </a:p>
          <a:p>
            <a:endParaRPr lang="nl-NL" dirty="0"/>
          </a:p>
        </p:txBody>
      </p:sp>
      <p:pic>
        <p:nvPicPr>
          <p:cNvPr id="4" name="Picture 37">
            <a:extLst>
              <a:ext uri="{FF2B5EF4-FFF2-40B4-BE49-F238E27FC236}">
                <a16:creationId xmlns:a16="http://schemas.microsoft.com/office/drawing/2014/main" id="{E82578C7-EE19-ECC8-9B92-A79DC40730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3571" y="5762872"/>
            <a:ext cx="3448429" cy="1095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6596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dirty="0">
                <a:solidFill>
                  <a:srgbClr val="7030A0"/>
                </a:solidFill>
              </a:rPr>
              <a:t>Vrijetijdsbesteding op wijkniveau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598" y="1690688"/>
            <a:ext cx="4825529" cy="2703891"/>
          </a:xfr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976" y="3992542"/>
            <a:ext cx="3985614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7460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04735E-CBCC-1A80-4D3C-C5F0073D0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7030A0"/>
                </a:solidFill>
              </a:rPr>
              <a:t>Terug naar de casus , LA2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569EC37-C0DE-18C4-9F7A-A875A8CF4A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Zet je hoofd- en deelvragen onder elkaar </a:t>
            </a:r>
          </a:p>
          <a:p>
            <a:r>
              <a:rPr lang="nl-NL" dirty="0"/>
              <a:t>Analyseer het probleem</a:t>
            </a:r>
          </a:p>
          <a:p>
            <a:r>
              <a:rPr lang="nl-NL" dirty="0"/>
              <a:t>Verdeel je deelvragen binnen je groepje! </a:t>
            </a:r>
          </a:p>
          <a:p>
            <a:r>
              <a:rPr lang="nl-NL" dirty="0"/>
              <a:t>Koppel je hoofdthema aan deelvragen </a:t>
            </a:r>
          </a:p>
          <a:p>
            <a:r>
              <a:rPr lang="nl-NL" dirty="0"/>
              <a:t>Pak tenminste 3 thema’s </a:t>
            </a:r>
          </a:p>
          <a:p>
            <a:endParaRPr lang="nl-NL" dirty="0"/>
          </a:p>
          <a:p>
            <a:endParaRPr lang="nl-NL" dirty="0"/>
          </a:p>
        </p:txBody>
      </p:sp>
      <p:pic>
        <p:nvPicPr>
          <p:cNvPr id="4" name="Picture 37">
            <a:extLst>
              <a:ext uri="{FF2B5EF4-FFF2-40B4-BE49-F238E27FC236}">
                <a16:creationId xmlns:a16="http://schemas.microsoft.com/office/drawing/2014/main" id="{11F167B2-B6A5-D9B1-FBD7-C4ED268FD6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5788" y="5762872"/>
            <a:ext cx="3448429" cy="1095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7862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0" y="-120770"/>
            <a:ext cx="375376" cy="6986032"/>
          </a:xfrm>
          <a:prstGeom prst="rect">
            <a:avLst/>
          </a:prstGeom>
          <a:solidFill>
            <a:srgbClr val="000644"/>
          </a:solidFill>
          <a:ln>
            <a:solidFill>
              <a:srgbClr val="0006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345773" y="975133"/>
            <a:ext cx="5059369" cy="1015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pPr eaLnBrk="0" hangingPunct="0"/>
            <a:r>
              <a:rPr lang="nl-NL" sz="1200" b="1" dirty="0">
                <a:solidFill>
                  <a:srgbClr val="FF000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Leerdoel </a:t>
            </a:r>
            <a:br>
              <a:rPr lang="nl-NL" sz="1100" b="1" dirty="0">
                <a:solidFill>
                  <a:srgbClr val="0070C0"/>
                </a:solidFill>
                <a:ea typeface="Calibri" pitchFamily="34" charset="0"/>
                <a:cs typeface="Arial" charset="0"/>
              </a:rPr>
            </a:br>
            <a:r>
              <a:rPr lang="nl-NL" sz="1200" dirty="0">
                <a:ea typeface="Calibri" pitchFamily="34" charset="0"/>
                <a:cs typeface="Arial" charset="0"/>
              </a:rPr>
              <a:t>Je kunt informatie verzamelen en verwerken. </a:t>
            </a:r>
          </a:p>
          <a:p>
            <a:pPr marL="171450" indent="-171450" eaLnBrk="0" hangingPunct="0">
              <a:buFont typeface="Arial" pitchFamily="34" charset="0"/>
              <a:buChar char="•"/>
            </a:pPr>
            <a:r>
              <a:rPr lang="nl-NL" sz="1200" dirty="0">
                <a:ea typeface="Calibri" pitchFamily="34" charset="0"/>
                <a:cs typeface="Arial" charset="0"/>
              </a:rPr>
              <a:t>Je kunt theorie gebruiken als onderbouwing van je advies.</a:t>
            </a:r>
          </a:p>
          <a:p>
            <a:pPr marL="171450" indent="-171450" eaLnBrk="0" hangingPunct="0">
              <a:buFont typeface="Arial" pitchFamily="34" charset="0"/>
              <a:buChar char="•"/>
            </a:pPr>
            <a:r>
              <a:rPr lang="nl-NL" sz="1200" dirty="0">
                <a:ea typeface="Calibri" pitchFamily="34" charset="0"/>
                <a:cs typeface="Arial" charset="0"/>
              </a:rPr>
              <a:t>Je kunt innovatieve voorbeelden vinden en in eigen woorden beschrijven die aansluiten bij jullie hoofdvraag en zo input leveren voor het advies. 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345774" y="2395837"/>
            <a:ext cx="5082326" cy="8309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r>
              <a:rPr lang="nl-NL" sz="1200" b="1" dirty="0">
                <a:solidFill>
                  <a:srgbClr val="FF000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Leerproduct</a:t>
            </a:r>
          </a:p>
          <a:p>
            <a:pPr marL="171450" indent="-171450" eaLnBrk="0" hangingPunct="0">
              <a:buFont typeface="Arial" pitchFamily="34" charset="0"/>
              <a:buChar char="•"/>
            </a:pPr>
            <a:r>
              <a:rPr lang="nl-NL" sz="1200" dirty="0">
                <a:ea typeface="Calibri" pitchFamily="34" charset="0"/>
                <a:cs typeface="Arial" charset="0"/>
              </a:rPr>
              <a:t>Een verslag met daarin uitgewerkte thema’s die belangrijk zijn voor de theoretische onderbouwing van het advies en minimaal 1 innovatief voorbeeld dat aansluit bij jullie hoofdvraag. 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339848" y="3516839"/>
            <a:ext cx="5088252" cy="212365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t">
            <a:spAutoFit/>
          </a:bodyPr>
          <a:lstStyle/>
          <a:p>
            <a:pPr>
              <a:defRPr/>
            </a:pPr>
            <a:r>
              <a:rPr lang="nl-NL" sz="1200" b="1" dirty="0" err="1">
                <a:solidFill>
                  <a:srgbClr val="FF2F0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Leerpad</a:t>
            </a:r>
            <a:r>
              <a:rPr lang="nl-NL" sz="1200" b="1" dirty="0">
                <a:solidFill>
                  <a:srgbClr val="FF2F0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</a:t>
            </a:r>
            <a:r>
              <a:rPr lang="nl-NL" sz="1200" b="1" dirty="0">
                <a:solidFill>
                  <a:srgbClr val="0070C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    </a:t>
            </a:r>
            <a:r>
              <a:rPr lang="nl-NL" sz="1100" b="1" dirty="0">
                <a:solidFill>
                  <a:srgbClr val="0070C0"/>
                </a:solidFill>
                <a:ea typeface="Calibri" pitchFamily="34" charset="0"/>
                <a:cs typeface="Arial" charset="0"/>
              </a:rPr>
              <a:t>                                                                                </a:t>
            </a:r>
          </a:p>
          <a:p>
            <a:pPr marL="171450" indent="-171450" eaLnBrk="0" hangingPunct="0">
              <a:buFont typeface="Arial" pitchFamily="34" charset="0"/>
              <a:buChar char="•"/>
              <a:defRPr/>
            </a:pPr>
            <a:r>
              <a:rPr lang="nl-NL" sz="1200" dirty="0">
                <a:ea typeface="Calibri" pitchFamily="34" charset="0"/>
                <a:cs typeface="Arial" charset="0"/>
              </a:rPr>
              <a:t>Lees de casus en bepaal welke thema’s daarbij horen vanuit je specialisatie.</a:t>
            </a:r>
          </a:p>
          <a:p>
            <a:pPr marL="171450" indent="-171450" eaLnBrk="0" hangingPunct="0">
              <a:buFont typeface="Arial" pitchFamily="34" charset="0"/>
              <a:buChar char="•"/>
              <a:defRPr/>
            </a:pPr>
            <a:r>
              <a:rPr lang="nl-NL" sz="1200" dirty="0">
                <a:ea typeface="Calibri" pitchFamily="34" charset="0"/>
                <a:cs typeface="Arial" charset="0"/>
              </a:rPr>
              <a:t>Binnen je eigen specialisatie krijg je input over een aantal thema's. Je werkt voor je eigen specialisatie minimaal 3 thema’s uit die aansluiten bij de casus en hoofdvraag. </a:t>
            </a:r>
          </a:p>
          <a:p>
            <a:pPr marL="171450" indent="-171450" eaLnBrk="0" hangingPunct="0">
              <a:buFont typeface="Arial" pitchFamily="34" charset="0"/>
              <a:buChar char="•"/>
              <a:defRPr/>
            </a:pPr>
            <a:r>
              <a:rPr lang="nl-NL" sz="1200" dirty="0">
                <a:ea typeface="Calibri" pitchFamily="34" charset="0"/>
                <a:cs typeface="Arial" charset="0"/>
              </a:rPr>
              <a:t>Zoek betrouwbare bronnen en lees de voorgestelde bronnen. </a:t>
            </a:r>
          </a:p>
          <a:p>
            <a:pPr marL="171450" indent="-171450" eaLnBrk="0" hangingPunct="0">
              <a:buFont typeface="Arial" pitchFamily="34" charset="0"/>
              <a:buChar char="•"/>
              <a:defRPr/>
            </a:pPr>
            <a:r>
              <a:rPr lang="nl-NL" sz="1200" dirty="0">
                <a:ea typeface="Calibri" pitchFamily="34" charset="0"/>
                <a:cs typeface="Arial" charset="0"/>
              </a:rPr>
              <a:t>Onderzoek en beschrijf daarnaast welke ambities de gemeente Tilburg heeft op deze thema’s. </a:t>
            </a:r>
          </a:p>
          <a:p>
            <a:pPr marL="171450" indent="-171450" eaLnBrk="0" hangingPunct="0">
              <a:buFont typeface="Arial" pitchFamily="34" charset="0"/>
              <a:buChar char="•"/>
              <a:defRPr/>
            </a:pPr>
            <a:r>
              <a:rPr lang="nl-NL" sz="1200" dirty="0">
                <a:ea typeface="Calibri" pitchFamily="34" charset="0"/>
                <a:cs typeface="Arial" charset="0"/>
              </a:rPr>
              <a:t>Werk elk thema uit met de verzamelde theorie, zodat het uiteindelijk kan dienen als onderbouwing voor je advies. </a:t>
            </a:r>
          </a:p>
          <a:p>
            <a:pPr marL="171450" indent="-171450" eaLnBrk="0" hangingPunct="0">
              <a:buFont typeface="Arial" pitchFamily="34" charset="0"/>
              <a:buChar char="•"/>
              <a:defRPr/>
            </a:pPr>
            <a:r>
              <a:rPr lang="nl-NL" sz="1200" dirty="0">
                <a:ea typeface="Calibri" pitchFamily="34" charset="0"/>
                <a:cs typeface="Arial" charset="0"/>
              </a:rPr>
              <a:t>Beschrijf per thema waarom het belangrijk is voor een leefbare stad. </a:t>
            </a: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6966623" y="871229"/>
            <a:ext cx="4550898" cy="1015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nl-NL" sz="1200" b="1" dirty="0">
                <a:solidFill>
                  <a:srgbClr val="FF000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Samenwerken</a:t>
            </a:r>
            <a:r>
              <a:rPr lang="nl-NL" sz="1100" b="1" dirty="0">
                <a:ea typeface="Calibri" pitchFamily="34" charset="0"/>
                <a:cs typeface="Arial" charset="0"/>
              </a:rPr>
              <a:t>		</a:t>
            </a:r>
            <a:endParaRPr lang="nl-NL" sz="1100" b="1" dirty="0">
              <a:solidFill>
                <a:srgbClr val="0070C0"/>
              </a:solidFill>
              <a:ea typeface="Calibri" pitchFamily="34" charset="0"/>
              <a:cs typeface="Arial" charset="0"/>
            </a:endParaRPr>
          </a:p>
          <a:p>
            <a:pPr marL="171450" indent="-171450" eaLnBrk="0" hangingPunct="0">
              <a:buFont typeface="Arial" pitchFamily="34" charset="0"/>
              <a:buChar char="•"/>
            </a:pPr>
            <a:r>
              <a:rPr lang="nl-NL" sz="1200" dirty="0">
                <a:ea typeface="Calibri" pitchFamily="34" charset="0"/>
                <a:cs typeface="Arial" charset="0"/>
              </a:rPr>
              <a:t>Deze opdracht maak je alleen.</a:t>
            </a:r>
          </a:p>
          <a:p>
            <a:pPr marL="171450" indent="-171450" eaLnBrk="0" hangingPunct="0">
              <a:buFont typeface="Arial" pitchFamily="34" charset="0"/>
              <a:buChar char="•"/>
            </a:pPr>
            <a:r>
              <a:rPr lang="nl-NL" sz="1200" dirty="0">
                <a:ea typeface="Calibri" pitchFamily="34" charset="0"/>
                <a:cs typeface="Arial" charset="0"/>
              </a:rPr>
              <a:t>Plaats je product in Teams en deel met je feedbackfriends </a:t>
            </a:r>
          </a:p>
          <a:p>
            <a:pPr marL="171450" indent="-171450" eaLnBrk="0" hangingPunct="0">
              <a:buFont typeface="Arial" pitchFamily="34" charset="0"/>
              <a:buChar char="•"/>
            </a:pPr>
            <a:r>
              <a:rPr lang="nl-NL" sz="1200" dirty="0">
                <a:ea typeface="Calibri" pitchFamily="34" charset="0"/>
                <a:cs typeface="Arial" charset="0"/>
              </a:rPr>
              <a:t>Deadline = </a:t>
            </a:r>
            <a:r>
              <a:rPr lang="nl-NL" sz="1200">
                <a:ea typeface="Calibri" pitchFamily="34" charset="0"/>
                <a:cs typeface="Arial" charset="0"/>
              </a:rPr>
              <a:t>24- 9-2023</a:t>
            </a:r>
            <a:endParaRPr lang="nl-NL" sz="1200" dirty="0">
              <a:ea typeface="Calibri" pitchFamily="34" charset="0"/>
              <a:cs typeface="Arial" charset="0"/>
            </a:endParaRPr>
          </a:p>
          <a:p>
            <a:pPr marL="171450" indent="-171450" eaLnBrk="0" hangingPunct="0">
              <a:buFont typeface="Arial" pitchFamily="34" charset="0"/>
              <a:buChar char="•"/>
            </a:pPr>
            <a:r>
              <a:rPr lang="nl-NL" sz="1200" dirty="0">
                <a:ea typeface="Calibri" pitchFamily="34" charset="0"/>
                <a:cs typeface="Arial" charset="0"/>
              </a:rPr>
              <a:t>Feedbackfriends =  week 5(25-09) </a:t>
            </a:r>
            <a:r>
              <a:rPr lang="nl-NL" sz="1200" dirty="0" err="1">
                <a:ea typeface="Calibri" pitchFamily="34" charset="0"/>
                <a:cs typeface="Arial" charset="0"/>
              </a:rPr>
              <a:t>expertles</a:t>
            </a:r>
            <a:endParaRPr lang="nl-NL" sz="1200" dirty="0">
              <a:ea typeface="Calibri" pitchFamily="34" charset="0"/>
              <a:cs typeface="Arial" charset="0"/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6966623" y="2150068"/>
            <a:ext cx="4544082" cy="6463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nl-NL" sz="1200" b="1" dirty="0">
                <a:solidFill>
                  <a:srgbClr val="FF000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Bijeenkomsten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nl-NL" sz="1200" dirty="0">
                <a:ea typeface="Calibri" pitchFamily="34" charset="0"/>
                <a:cs typeface="Arial" charset="0"/>
              </a:rPr>
              <a:t>Bijeenkomsten specialisatie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nl-NL" sz="1200" dirty="0">
                <a:ea typeface="Calibri" pitchFamily="34" charset="0"/>
                <a:cs typeface="Arial" charset="0"/>
              </a:rPr>
              <a:t>Bezoek van de Gemeente  </a:t>
            </a: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6973438" y="3069974"/>
            <a:ext cx="4544083" cy="8309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nl-NL" sz="1200" b="1" dirty="0">
                <a:solidFill>
                  <a:srgbClr val="0070C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Bronnen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nl-NL" sz="1200" dirty="0">
                <a:ea typeface="Calibri" pitchFamily="34" charset="0"/>
                <a:cs typeface="Arial" charset="0"/>
                <a:hlinkClick r:id="rId3"/>
              </a:rPr>
              <a:t>Bestuurlijke informatie gemeente Tilburg</a:t>
            </a:r>
            <a:endParaRPr lang="nl-NL" sz="1200" dirty="0">
              <a:ea typeface="Calibri" pitchFamily="34" charset="0"/>
              <a:cs typeface="Arial" charset="0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nl-NL" sz="1200" dirty="0">
                <a:ea typeface="Calibri" pitchFamily="34" charset="0"/>
                <a:cs typeface="Arial" charset="0"/>
                <a:hlinkClick r:id="rId4"/>
              </a:rPr>
              <a:t>Nieuwe coalitie gemeente Tilburg presenteert bestuursakkoord </a:t>
            </a:r>
            <a:endParaRPr lang="nl-NL" sz="1200" dirty="0">
              <a:ea typeface="Calibri" pitchFamily="34" charset="0"/>
              <a:cs typeface="Arial" charset="0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nl-NL" sz="1200" dirty="0">
                <a:ea typeface="Calibri" pitchFamily="34" charset="0"/>
                <a:cs typeface="Arial" charset="0"/>
                <a:hlinkClick r:id="rId5"/>
              </a:rPr>
              <a:t>Begroting leefbaarheid gemeente Tilburg</a:t>
            </a:r>
            <a:endParaRPr lang="nl-NL" sz="1200" dirty="0">
              <a:ea typeface="Calibri" pitchFamily="34" charset="0"/>
              <a:cs typeface="Arial" charset="0"/>
            </a:endParaRPr>
          </a:p>
        </p:txBody>
      </p:sp>
      <p:sp>
        <p:nvSpPr>
          <p:cNvPr id="12" name="Rechthoek 11"/>
          <p:cNvSpPr/>
          <p:nvPr/>
        </p:nvSpPr>
        <p:spPr>
          <a:xfrm>
            <a:off x="232794" y="6553507"/>
            <a:ext cx="11959206" cy="646331"/>
          </a:xfrm>
          <a:prstGeom prst="rect">
            <a:avLst/>
          </a:prstGeom>
          <a:solidFill>
            <a:srgbClr val="000644"/>
          </a:solidFill>
          <a:ln>
            <a:solidFill>
              <a:srgbClr val="0006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14" name="Text Box 96"/>
          <p:cNvSpPr txBox="1">
            <a:spLocks noChangeArrowheads="1"/>
          </p:cNvSpPr>
          <p:nvPr/>
        </p:nvSpPr>
        <p:spPr bwMode="auto">
          <a:xfrm>
            <a:off x="2979738" y="49688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nl-NL"/>
          </a:p>
        </p:txBody>
      </p:sp>
      <p:sp>
        <p:nvSpPr>
          <p:cNvPr id="15" name="Text Box 103"/>
          <p:cNvSpPr txBox="1">
            <a:spLocks noChangeArrowheads="1"/>
          </p:cNvSpPr>
          <p:nvPr/>
        </p:nvSpPr>
        <p:spPr bwMode="auto">
          <a:xfrm>
            <a:off x="1847850" y="2708276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nl-NL"/>
          </a:p>
        </p:txBody>
      </p:sp>
      <p:sp>
        <p:nvSpPr>
          <p:cNvPr id="16" name="Text Box 105"/>
          <p:cNvSpPr txBox="1">
            <a:spLocks noChangeArrowheads="1"/>
          </p:cNvSpPr>
          <p:nvPr/>
        </p:nvSpPr>
        <p:spPr bwMode="auto">
          <a:xfrm>
            <a:off x="1847850" y="2781301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nl-NL"/>
          </a:p>
        </p:txBody>
      </p:sp>
      <p:sp>
        <p:nvSpPr>
          <p:cNvPr id="17" name="Rechthoek 1"/>
          <p:cNvSpPr>
            <a:spLocks noChangeArrowheads="1"/>
          </p:cNvSpPr>
          <p:nvPr/>
        </p:nvSpPr>
        <p:spPr bwMode="auto">
          <a:xfrm>
            <a:off x="2532062" y="122238"/>
            <a:ext cx="802843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nl-NL" sz="2800" dirty="0">
                <a:latin typeface="Calibri" pitchFamily="34" charset="0"/>
              </a:rPr>
              <a:t>2324 LBS LA2 Trends en ontwikkelingen</a:t>
            </a:r>
          </a:p>
        </p:txBody>
      </p:sp>
      <p:pic>
        <p:nvPicPr>
          <p:cNvPr id="19" name="Afbeelding 18"/>
          <p:cNvPicPr>
            <a:picLocks noChangeAspect="1"/>
          </p:cNvPicPr>
          <p:nvPr/>
        </p:nvPicPr>
        <p:blipFill rotWithShape="1">
          <a:blip r:embed="rId6" cstate="print"/>
          <a:srcRect l="21805" r="10840"/>
          <a:stretch/>
        </p:blipFill>
        <p:spPr>
          <a:xfrm>
            <a:off x="710907" y="786608"/>
            <a:ext cx="299335" cy="412425"/>
          </a:xfrm>
          <a:prstGeom prst="rect">
            <a:avLst/>
          </a:prstGeom>
        </p:spPr>
      </p:pic>
      <p:pic>
        <p:nvPicPr>
          <p:cNvPr id="20" name="Afbeelding 19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77471" y="2272922"/>
            <a:ext cx="263290" cy="321303"/>
          </a:xfrm>
          <a:prstGeom prst="rect">
            <a:avLst/>
          </a:prstGeom>
        </p:spPr>
      </p:pic>
      <p:pic>
        <p:nvPicPr>
          <p:cNvPr id="21" name="Afbeelding 20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74478" y="3547210"/>
            <a:ext cx="266283" cy="416301"/>
          </a:xfrm>
          <a:prstGeom prst="rect">
            <a:avLst/>
          </a:prstGeom>
        </p:spPr>
      </p:pic>
      <p:pic>
        <p:nvPicPr>
          <p:cNvPr id="22" name="Afbeelding 21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492976" y="765553"/>
            <a:ext cx="385812" cy="263054"/>
          </a:xfrm>
          <a:prstGeom prst="rect">
            <a:avLst/>
          </a:prstGeom>
        </p:spPr>
      </p:pic>
      <p:pic>
        <p:nvPicPr>
          <p:cNvPr id="23" name="Afbeelding 22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622645" y="3111016"/>
            <a:ext cx="299225" cy="290796"/>
          </a:xfrm>
          <a:prstGeom prst="rect">
            <a:avLst/>
          </a:prstGeom>
        </p:spPr>
      </p:pic>
      <p:pic>
        <p:nvPicPr>
          <p:cNvPr id="24" name="Afbeelding 23"/>
          <p:cNvPicPr>
            <a:picLocks noChangeAspect="1"/>
          </p:cNvPicPr>
          <p:nvPr/>
        </p:nvPicPr>
        <p:blipFill rotWithShape="1">
          <a:blip r:embed="rId11" cstate="print"/>
          <a:srcRect l="17050" t="33024" r="61669" b="30375"/>
          <a:stretch/>
        </p:blipFill>
        <p:spPr>
          <a:xfrm>
            <a:off x="6622763" y="2101690"/>
            <a:ext cx="269390" cy="260485"/>
          </a:xfrm>
          <a:prstGeom prst="rect">
            <a:avLst/>
          </a:prstGeom>
        </p:spPr>
      </p:pic>
      <p:pic>
        <p:nvPicPr>
          <p:cNvPr id="25" name="Picture 37">
            <a:extLst>
              <a:ext uri="{FF2B5EF4-FFF2-40B4-BE49-F238E27FC236}">
                <a16:creationId xmlns:a16="http://schemas.microsoft.com/office/drawing/2014/main" id="{065FA97F-F9E5-4DA4-B120-E268C6C7B96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724" y="5599264"/>
            <a:ext cx="3448429" cy="1095128"/>
          </a:xfrm>
          <a:prstGeom prst="rect">
            <a:avLst/>
          </a:prstGeom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4339486E-AA36-D3BA-B167-4E6418FDE01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973439" y="4214741"/>
            <a:ext cx="3500438" cy="1296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7684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605F26-2935-CEF6-7006-1839AF27E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7030A0"/>
                </a:solidFill>
              </a:rPr>
              <a:t>Voorbereiding voor je Feedback </a:t>
            </a:r>
            <a:r>
              <a:rPr lang="nl-NL" b="1" dirty="0" err="1">
                <a:solidFill>
                  <a:srgbClr val="7030A0"/>
                </a:solidFill>
              </a:rPr>
              <a:t>friends</a:t>
            </a:r>
            <a:r>
              <a:rPr lang="nl-NL" b="1" dirty="0">
                <a:solidFill>
                  <a:srgbClr val="7030A0"/>
                </a:solidFill>
              </a:rPr>
              <a:t>!</a:t>
            </a:r>
          </a:p>
        </p:txBody>
      </p:sp>
      <p:pic>
        <p:nvPicPr>
          <p:cNvPr id="5" name="Tijdelijke aanduiding voor inhoud 4" descr="Afbeelding met tekst, schermopname, Lettertype, software&#10;&#10;Automatisch gegenereerde beschrijving">
            <a:extLst>
              <a:ext uri="{FF2B5EF4-FFF2-40B4-BE49-F238E27FC236}">
                <a16:creationId xmlns:a16="http://schemas.microsoft.com/office/drawing/2014/main" id="{2ED032B8-0C0F-5B4E-34B5-FEC115537B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58899"/>
            <a:ext cx="10199652" cy="4879975"/>
          </a:xfrm>
        </p:spPr>
      </p:pic>
    </p:spTree>
    <p:extLst>
      <p:ext uri="{BB962C8B-B14F-4D97-AF65-F5344CB8AC3E}">
        <p14:creationId xmlns:p14="http://schemas.microsoft.com/office/powerpoint/2010/main" val="12903922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AF81D4-A213-75FF-64B4-00142DFA2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7030A0"/>
                </a:solidFill>
              </a:rPr>
              <a:t>Doelgroepen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9AD2AE8-4A3C-F117-EFC6-5B0BF8EFA9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b="0" i="1" dirty="0">
                <a:solidFill>
                  <a:srgbClr val="06252E"/>
                </a:solidFill>
                <a:effectLst/>
                <a:latin typeface="sanfrancisco"/>
              </a:rPr>
              <a:t>"Een doelgroep is een groep mensen of klanten die een bedrijf of organisatie wil benaderen om een product, dienst of informatie onder de aandacht te brengen.“</a:t>
            </a:r>
          </a:p>
          <a:p>
            <a:endParaRPr lang="nl-NL" i="1" dirty="0">
              <a:solidFill>
                <a:srgbClr val="06252E"/>
              </a:solidFill>
              <a:latin typeface="sanfrancisco"/>
            </a:endParaRPr>
          </a:p>
          <a:p>
            <a:endParaRPr lang="nl-NL" i="1" dirty="0">
              <a:solidFill>
                <a:srgbClr val="06252E"/>
              </a:solidFill>
              <a:latin typeface="sanfrancisco"/>
            </a:endParaRPr>
          </a:p>
          <a:p>
            <a:r>
              <a:rPr lang="nl-NL" i="1" dirty="0">
                <a:solidFill>
                  <a:srgbClr val="06252E"/>
                </a:solidFill>
                <a:latin typeface="sanfrancisco"/>
              </a:rPr>
              <a:t>Dit is onze basis voor elk onderzoek binnen Vrije Tijd; voor wie doen we het?</a:t>
            </a:r>
            <a:endParaRPr lang="nl-NL" i="1" dirty="0"/>
          </a:p>
        </p:txBody>
      </p:sp>
      <p:pic>
        <p:nvPicPr>
          <p:cNvPr id="4" name="Picture 37">
            <a:extLst>
              <a:ext uri="{FF2B5EF4-FFF2-40B4-BE49-F238E27FC236}">
                <a16:creationId xmlns:a16="http://schemas.microsoft.com/office/drawing/2014/main" id="{1987915E-39D7-83FF-D173-2002F02AC6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1024" y="5764336"/>
            <a:ext cx="3448429" cy="1095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7792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F3DA94-B3CA-58D1-02F7-6E7E060C4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7030A0"/>
                </a:solidFill>
              </a:rPr>
              <a:t>Voorkeuren doelgroepen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3857F15-E194-0276-2574-343C93420D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b="0" i="0" dirty="0">
                <a:solidFill>
                  <a:srgbClr val="06252E"/>
                </a:solidFill>
                <a:effectLst/>
                <a:latin typeface="sanfrancisco"/>
              </a:rPr>
              <a:t>Sommige doelgroepen vinden andere activiteiten leuker dan anderen. </a:t>
            </a:r>
          </a:p>
          <a:p>
            <a:r>
              <a:rPr lang="nl-NL" b="0" i="0" dirty="0">
                <a:solidFill>
                  <a:srgbClr val="06252E"/>
                </a:solidFill>
                <a:effectLst/>
                <a:latin typeface="sanfrancisco"/>
              </a:rPr>
              <a:t>Bijvoorbeeld: ouderen houden niet van erg actieve activiteiten zoals </a:t>
            </a:r>
            <a:r>
              <a:rPr lang="nl-NL" b="0" i="0" dirty="0" err="1">
                <a:solidFill>
                  <a:srgbClr val="06252E"/>
                </a:solidFill>
                <a:effectLst/>
                <a:latin typeface="sanfrancisco"/>
              </a:rPr>
              <a:t>skydiven</a:t>
            </a:r>
            <a:r>
              <a:rPr lang="nl-NL" b="0" i="0" dirty="0">
                <a:solidFill>
                  <a:srgbClr val="06252E"/>
                </a:solidFill>
                <a:effectLst/>
                <a:latin typeface="sanfrancisco"/>
              </a:rPr>
              <a:t>, kajakken of intensief sporten, die gaan liever wandelen of fietsen. </a:t>
            </a:r>
            <a:endParaRPr lang="nl-NL" dirty="0"/>
          </a:p>
        </p:txBody>
      </p:sp>
      <p:pic>
        <p:nvPicPr>
          <p:cNvPr id="4" name="Picture 37">
            <a:extLst>
              <a:ext uri="{FF2B5EF4-FFF2-40B4-BE49-F238E27FC236}">
                <a16:creationId xmlns:a16="http://schemas.microsoft.com/office/drawing/2014/main" id="{08B0C54F-AD5C-3B2E-F3CB-9363FE575E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1499" y="5846914"/>
            <a:ext cx="3448429" cy="1095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9374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 descr="Afbeelding met tekst, schermopname, diagram, Lettertype&#10;&#10;Automatisch gegenereerde beschrijving">
            <a:extLst>
              <a:ext uri="{FF2B5EF4-FFF2-40B4-BE49-F238E27FC236}">
                <a16:creationId xmlns:a16="http://schemas.microsoft.com/office/drawing/2014/main" id="{438389C9-8F9B-7C16-9FB4-01911A5773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162" y="242971"/>
            <a:ext cx="10297833" cy="5579812"/>
          </a:xfrm>
        </p:spPr>
      </p:pic>
      <p:pic>
        <p:nvPicPr>
          <p:cNvPr id="6" name="Picture 37">
            <a:extLst>
              <a:ext uri="{FF2B5EF4-FFF2-40B4-BE49-F238E27FC236}">
                <a16:creationId xmlns:a16="http://schemas.microsoft.com/office/drawing/2014/main" id="{3A586372-897C-393A-B312-3E8D8A23D5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0549" y="5727975"/>
            <a:ext cx="3448429" cy="1095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002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1C17EC-B780-95CD-C79F-20E8D1124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7030A0"/>
                </a:solidFill>
              </a:rPr>
              <a:t>Trends en ontwikkelingen 	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680B280-A190-98EB-4EFB-5B24248902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b="0" i="0" dirty="0">
                <a:solidFill>
                  <a:srgbClr val="000000"/>
                </a:solidFill>
                <a:effectLst/>
                <a:latin typeface="sanfrancisco"/>
              </a:rPr>
              <a:t>Trends en ontwikkelingen en gevolgen voor de recreatiesector.</a:t>
            </a:r>
            <a:br>
              <a:rPr lang="nl-NL" b="0" i="0" dirty="0">
                <a:solidFill>
                  <a:srgbClr val="000000"/>
                </a:solidFill>
                <a:effectLst/>
                <a:latin typeface="sanfrancisco"/>
              </a:rPr>
            </a:br>
            <a:endParaRPr lang="nl-NL" b="0" i="0" dirty="0">
              <a:solidFill>
                <a:srgbClr val="000000"/>
              </a:solidFill>
              <a:effectLst/>
              <a:latin typeface="sanfrancisco"/>
            </a:endParaRPr>
          </a:p>
          <a:p>
            <a:r>
              <a:rPr lang="nl-NL" b="0" i="0" dirty="0">
                <a:solidFill>
                  <a:srgbClr val="000000"/>
                </a:solidFill>
                <a:effectLst/>
                <a:latin typeface="inherit"/>
              </a:rPr>
              <a:t>Wat speelt zich in de sector af?</a:t>
            </a:r>
          </a:p>
          <a:p>
            <a:endParaRPr lang="nl-NL" dirty="0"/>
          </a:p>
        </p:txBody>
      </p:sp>
      <p:pic>
        <p:nvPicPr>
          <p:cNvPr id="4" name="Picture 37">
            <a:extLst>
              <a:ext uri="{FF2B5EF4-FFF2-40B4-BE49-F238E27FC236}">
                <a16:creationId xmlns:a16="http://schemas.microsoft.com/office/drawing/2014/main" id="{7D14BFB8-DC51-10AF-9BE6-138C35B172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3571" y="5629399"/>
            <a:ext cx="3448429" cy="1095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5830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51B793-3A48-7BDF-9EFA-3D827F0DC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7030A0"/>
                </a:solidFill>
              </a:rPr>
              <a:t>Nieuwe trends? Informatie? Productvernieuwing?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A4BE94E-3D0F-476C-3080-5556A0E826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1726" y="1807578"/>
            <a:ext cx="5987716" cy="4292433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nl-NL" b="0" i="0" dirty="0">
                <a:solidFill>
                  <a:srgbClr val="000000"/>
                </a:solidFill>
                <a:effectLst/>
                <a:latin typeface="sanfrancisco"/>
              </a:rPr>
              <a:t>"Dat is iets voor de recreatieondernemer""</a:t>
            </a:r>
            <a:r>
              <a:rPr lang="nl-NL" b="0" i="0" dirty="0" err="1">
                <a:solidFill>
                  <a:srgbClr val="000000"/>
                </a:solidFill>
                <a:effectLst/>
                <a:latin typeface="sanfrancisco"/>
              </a:rPr>
              <a:t>Pfffff</a:t>
            </a:r>
            <a:r>
              <a:rPr lang="nl-NL" b="0" i="0" dirty="0">
                <a:solidFill>
                  <a:srgbClr val="000000"/>
                </a:solidFill>
                <a:effectLst/>
                <a:latin typeface="sanfrancisco"/>
              </a:rPr>
              <a:t> dat is iets voor de baas"</a:t>
            </a:r>
          </a:p>
          <a:p>
            <a:pPr algn="l"/>
            <a:r>
              <a:rPr lang="nl-NL" b="0" i="0" dirty="0">
                <a:solidFill>
                  <a:srgbClr val="000000"/>
                </a:solidFill>
                <a:effectLst/>
                <a:latin typeface="sanfrancisco"/>
              </a:rPr>
              <a:t>"We doen het al jaren op dezelfde manier"</a:t>
            </a:r>
          </a:p>
          <a:p>
            <a:pPr algn="l"/>
            <a:r>
              <a:rPr lang="nl-NL" b="0" i="0" dirty="0">
                <a:solidFill>
                  <a:srgbClr val="000000"/>
                </a:solidFill>
                <a:effectLst/>
                <a:latin typeface="sanfrancisco"/>
              </a:rPr>
              <a:t>"Waarom, kost alleen maar geld"</a:t>
            </a:r>
          </a:p>
          <a:p>
            <a:pPr algn="l"/>
            <a:r>
              <a:rPr lang="nl-NL" b="0" i="0" dirty="0">
                <a:solidFill>
                  <a:srgbClr val="000000"/>
                </a:solidFill>
                <a:effectLst/>
                <a:latin typeface="sanfrancisco"/>
              </a:rPr>
              <a:t>"Onnodig, trends waaien heel snel over"</a:t>
            </a:r>
          </a:p>
          <a:p>
            <a:pPr algn="l"/>
            <a:r>
              <a:rPr lang="nl-NL" b="0" i="0" dirty="0">
                <a:solidFill>
                  <a:srgbClr val="000000"/>
                </a:solidFill>
                <a:effectLst/>
                <a:latin typeface="sanfrancisco"/>
              </a:rPr>
              <a:t>"Elke jaar met de trends meegaan, moet er niet aan denken"</a:t>
            </a:r>
          </a:p>
          <a:p>
            <a:pPr algn="l"/>
            <a:r>
              <a:rPr lang="nl-NL" b="0" i="0" dirty="0">
                <a:solidFill>
                  <a:srgbClr val="000000"/>
                </a:solidFill>
                <a:effectLst/>
                <a:latin typeface="sanfrancisco"/>
              </a:rPr>
              <a:t>"Als je kwaliteit biedt, blijven de gasten wel komen“</a:t>
            </a:r>
            <a:br>
              <a:rPr lang="nl-NL" b="0" i="0" dirty="0">
                <a:solidFill>
                  <a:srgbClr val="000000"/>
                </a:solidFill>
                <a:effectLst/>
                <a:latin typeface="sanfrancisco"/>
              </a:rPr>
            </a:br>
            <a:r>
              <a:rPr lang="nl-NL" b="0" i="0" dirty="0">
                <a:solidFill>
                  <a:srgbClr val="000000"/>
                </a:solidFill>
                <a:effectLst/>
                <a:latin typeface="inherit"/>
              </a:rPr>
              <a:t>"Het zal mijn tijd wel duren"</a:t>
            </a:r>
          </a:p>
          <a:p>
            <a:endParaRPr lang="nl-NL" dirty="0"/>
          </a:p>
        </p:txBody>
      </p:sp>
      <p:pic>
        <p:nvPicPr>
          <p:cNvPr id="4" name="Picture 37">
            <a:extLst>
              <a:ext uri="{FF2B5EF4-FFF2-40B4-BE49-F238E27FC236}">
                <a16:creationId xmlns:a16="http://schemas.microsoft.com/office/drawing/2014/main" id="{FBFF8A6B-13B5-B4E9-22DB-8B67D61C64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5788" y="5762872"/>
            <a:ext cx="3448429" cy="1095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5751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5DE84F-F2D0-D43F-7FAA-A31A25AD7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7030A0"/>
                </a:solidFill>
              </a:rPr>
              <a:t>Trends en ontwikkelingen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11B0B12-10D0-8224-B6E9-043C9FE895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l"/>
            <a:r>
              <a:rPr lang="nl-NL" b="1" i="0" dirty="0">
                <a:solidFill>
                  <a:srgbClr val="002060"/>
                </a:solidFill>
                <a:effectLst/>
                <a:latin typeface="sanfrancisco"/>
              </a:rPr>
              <a:t>Maatschappelijke ontwikkelingen:</a:t>
            </a:r>
            <a:br>
              <a:rPr lang="nl-NL" b="0" i="0" dirty="0">
                <a:solidFill>
                  <a:srgbClr val="002060"/>
                </a:solidFill>
                <a:effectLst/>
                <a:latin typeface="sanfrancisco"/>
              </a:rPr>
            </a:br>
            <a:endParaRPr lang="nl-NL" b="0" i="0" dirty="0">
              <a:solidFill>
                <a:srgbClr val="002060"/>
              </a:solidFill>
              <a:effectLst/>
              <a:latin typeface="sanfrancisco"/>
            </a:endParaRPr>
          </a:p>
          <a:p>
            <a:pPr algn="l">
              <a:buFont typeface="+mj-lt"/>
              <a:buAutoNum type="arabicPeriod"/>
            </a:pPr>
            <a:r>
              <a:rPr lang="nl-NL" b="0" i="0" dirty="0">
                <a:solidFill>
                  <a:srgbClr val="000000"/>
                </a:solidFill>
                <a:effectLst/>
                <a:latin typeface="inherit"/>
              </a:rPr>
              <a:t>Demografische ontwikkelingen</a:t>
            </a:r>
            <a:br>
              <a:rPr lang="nl-NL" b="0" i="0" dirty="0">
                <a:solidFill>
                  <a:srgbClr val="000000"/>
                </a:solidFill>
                <a:effectLst/>
                <a:latin typeface="inherit"/>
              </a:rPr>
            </a:br>
            <a:endParaRPr lang="nl-NL" b="0" i="0" dirty="0">
              <a:solidFill>
                <a:srgbClr val="000000"/>
              </a:solidFill>
              <a:effectLst/>
              <a:latin typeface="inherit"/>
            </a:endParaRPr>
          </a:p>
          <a:p>
            <a:pPr algn="l">
              <a:buFont typeface="+mj-lt"/>
              <a:buAutoNum type="arabicPeriod"/>
            </a:pPr>
            <a:r>
              <a:rPr lang="nl-NL" b="0" i="0" dirty="0">
                <a:solidFill>
                  <a:srgbClr val="000000"/>
                </a:solidFill>
                <a:effectLst/>
                <a:latin typeface="inherit"/>
              </a:rPr>
              <a:t>Sociaal economische ontwikkelingen</a:t>
            </a:r>
            <a:br>
              <a:rPr lang="nl-NL" b="0" i="0" dirty="0">
                <a:solidFill>
                  <a:srgbClr val="000000"/>
                </a:solidFill>
                <a:effectLst/>
                <a:latin typeface="inherit"/>
              </a:rPr>
            </a:br>
            <a:endParaRPr lang="nl-NL" b="0" i="0" dirty="0">
              <a:solidFill>
                <a:srgbClr val="000000"/>
              </a:solidFill>
              <a:effectLst/>
              <a:latin typeface="inherit"/>
            </a:endParaRPr>
          </a:p>
          <a:p>
            <a:pPr algn="l">
              <a:buFont typeface="+mj-lt"/>
              <a:buAutoNum type="arabicPeriod"/>
            </a:pPr>
            <a:r>
              <a:rPr lang="nl-NL" b="0" i="0" dirty="0">
                <a:solidFill>
                  <a:srgbClr val="000000"/>
                </a:solidFill>
                <a:effectLst/>
                <a:latin typeface="inherit"/>
              </a:rPr>
              <a:t>Sociaal culturele ontwikkelingen</a:t>
            </a:r>
            <a:br>
              <a:rPr lang="nl-NL" b="0" i="0" dirty="0">
                <a:solidFill>
                  <a:srgbClr val="000000"/>
                </a:solidFill>
                <a:effectLst/>
                <a:latin typeface="inherit"/>
              </a:rPr>
            </a:br>
            <a:endParaRPr lang="nl-NL" b="0" i="0" dirty="0">
              <a:solidFill>
                <a:srgbClr val="000000"/>
              </a:solidFill>
              <a:effectLst/>
              <a:latin typeface="inherit"/>
            </a:endParaRPr>
          </a:p>
          <a:p>
            <a:pPr algn="l">
              <a:buFont typeface="+mj-lt"/>
              <a:buAutoNum type="arabicPeriod"/>
            </a:pPr>
            <a:r>
              <a:rPr lang="nl-NL" b="0" i="0" dirty="0">
                <a:solidFill>
                  <a:srgbClr val="000000"/>
                </a:solidFill>
                <a:effectLst/>
                <a:latin typeface="inherit"/>
              </a:rPr>
              <a:t>Technologische ontwikkelingen</a:t>
            </a:r>
            <a:br>
              <a:rPr lang="nl-NL" b="0" i="0" dirty="0">
                <a:solidFill>
                  <a:srgbClr val="000000"/>
                </a:solidFill>
                <a:effectLst/>
                <a:latin typeface="inherit"/>
              </a:rPr>
            </a:br>
            <a:endParaRPr lang="nl-NL" b="0" i="0" dirty="0">
              <a:solidFill>
                <a:srgbClr val="000000"/>
              </a:solidFill>
              <a:effectLst/>
              <a:latin typeface="inherit"/>
            </a:endParaRPr>
          </a:p>
          <a:p>
            <a:pPr algn="l">
              <a:buFont typeface="+mj-lt"/>
              <a:buAutoNum type="arabicPeriod"/>
            </a:pPr>
            <a:r>
              <a:rPr lang="nl-NL" b="0" i="0" dirty="0">
                <a:solidFill>
                  <a:srgbClr val="000000"/>
                </a:solidFill>
                <a:effectLst/>
                <a:latin typeface="inherit"/>
              </a:rPr>
              <a:t>Duurzaam ondernemen</a:t>
            </a:r>
            <a:br>
              <a:rPr lang="nl-NL" b="0" i="0" dirty="0">
                <a:solidFill>
                  <a:srgbClr val="000000"/>
                </a:solidFill>
                <a:effectLst/>
                <a:latin typeface="inherit"/>
              </a:rPr>
            </a:br>
            <a:endParaRPr lang="nl-NL" b="0" i="0" dirty="0">
              <a:solidFill>
                <a:srgbClr val="000000"/>
              </a:solidFill>
              <a:effectLst/>
              <a:latin typeface="inherit"/>
            </a:endParaRPr>
          </a:p>
          <a:p>
            <a:pPr algn="l">
              <a:buFont typeface="+mj-lt"/>
              <a:buAutoNum type="arabicPeriod"/>
            </a:pPr>
            <a:r>
              <a:rPr lang="nl-NL" b="0" i="0" dirty="0">
                <a:solidFill>
                  <a:srgbClr val="000000"/>
                </a:solidFill>
                <a:effectLst/>
                <a:latin typeface="inherit"/>
              </a:rPr>
              <a:t>........... CORONA</a:t>
            </a:r>
          </a:p>
          <a:p>
            <a:endParaRPr lang="nl-NL" dirty="0"/>
          </a:p>
        </p:txBody>
      </p:sp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85BA2E85-94E2-265E-A1E4-7F4EE08D08F3}"/>
              </a:ext>
            </a:extLst>
          </p:cNvPr>
          <p:cNvSpPr txBox="1">
            <a:spLocks/>
          </p:cNvSpPr>
          <p:nvPr/>
        </p:nvSpPr>
        <p:spPr>
          <a:xfrm>
            <a:off x="6276474" y="1810418"/>
            <a:ext cx="5177589" cy="48037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b="1" dirty="0">
                <a:solidFill>
                  <a:srgbClr val="002060"/>
                </a:solidFill>
                <a:latin typeface="sanfrancisco"/>
              </a:rPr>
              <a:t>Trends</a:t>
            </a:r>
            <a:br>
              <a:rPr lang="nl-NL" dirty="0">
                <a:solidFill>
                  <a:srgbClr val="002060"/>
                </a:solidFill>
                <a:latin typeface="sanfrancisco"/>
              </a:rPr>
            </a:br>
            <a:endParaRPr lang="nl-NL" dirty="0">
              <a:solidFill>
                <a:srgbClr val="002060"/>
              </a:solidFill>
              <a:latin typeface="sanfrancisco"/>
            </a:endParaRPr>
          </a:p>
          <a:p>
            <a:r>
              <a:rPr lang="nl-NL" dirty="0">
                <a:solidFill>
                  <a:srgbClr val="000000"/>
                </a:solidFill>
                <a:latin typeface="sanfrancisco"/>
              </a:rPr>
              <a:t>1. Beleving (iets mee willen maken)</a:t>
            </a:r>
          </a:p>
          <a:p>
            <a:r>
              <a:rPr lang="nl-NL" dirty="0">
                <a:solidFill>
                  <a:srgbClr val="000000"/>
                </a:solidFill>
                <a:latin typeface="sanfrancisco"/>
              </a:rPr>
              <a:t>2. Interactiviteit (</a:t>
            </a:r>
            <a:r>
              <a:rPr lang="nl-NL" dirty="0" err="1">
                <a:solidFill>
                  <a:srgbClr val="000000"/>
                </a:solidFill>
                <a:latin typeface="sanfrancisco"/>
              </a:rPr>
              <a:t>social</a:t>
            </a:r>
            <a:r>
              <a:rPr lang="nl-NL" dirty="0">
                <a:solidFill>
                  <a:srgbClr val="000000"/>
                </a:solidFill>
                <a:latin typeface="sanfrancisco"/>
              </a:rPr>
              <a:t> media)</a:t>
            </a:r>
          </a:p>
          <a:p>
            <a:r>
              <a:rPr lang="nl-NL" dirty="0">
                <a:solidFill>
                  <a:srgbClr val="000000"/>
                </a:solidFill>
                <a:latin typeface="sanfrancisco"/>
              </a:rPr>
              <a:t>3. </a:t>
            </a:r>
            <a:r>
              <a:rPr lang="nl-NL" dirty="0" err="1">
                <a:solidFill>
                  <a:srgbClr val="000000"/>
                </a:solidFill>
                <a:latin typeface="sanfrancisco"/>
              </a:rPr>
              <a:t>Hospitality</a:t>
            </a:r>
            <a:r>
              <a:rPr lang="nl-NL" dirty="0">
                <a:solidFill>
                  <a:srgbClr val="000000"/>
                </a:solidFill>
                <a:latin typeface="sanfrancisco"/>
              </a:rPr>
              <a:t> (gastvriendelijk)</a:t>
            </a:r>
          </a:p>
          <a:p>
            <a:r>
              <a:rPr lang="nl-NL" dirty="0">
                <a:solidFill>
                  <a:srgbClr val="000000"/>
                </a:solidFill>
                <a:latin typeface="sanfrancisco"/>
              </a:rPr>
              <a:t>4. Duurzaamheid (wij lenen de wereld van onze kinderen)</a:t>
            </a:r>
          </a:p>
          <a:p>
            <a:r>
              <a:rPr lang="nl-NL" dirty="0">
                <a:solidFill>
                  <a:srgbClr val="000000"/>
                </a:solidFill>
                <a:latin typeface="sanfrancisco"/>
              </a:rPr>
              <a:t>5. Flexibiliteit (gast wil maatwerk)</a:t>
            </a:r>
          </a:p>
          <a:p>
            <a:pPr marL="0" indent="0">
              <a:buNone/>
            </a:pPr>
            <a:br>
              <a:rPr lang="nl-NL" dirty="0">
                <a:solidFill>
                  <a:srgbClr val="000000"/>
                </a:solidFill>
                <a:latin typeface="sanfrancisco"/>
              </a:rPr>
            </a:br>
            <a:endParaRPr lang="nl-NL" dirty="0">
              <a:solidFill>
                <a:srgbClr val="000000"/>
              </a:solidFill>
              <a:latin typeface="sanfrancisco"/>
            </a:endParaRPr>
          </a:p>
          <a:p>
            <a:r>
              <a:rPr lang="nl-NL" dirty="0">
                <a:solidFill>
                  <a:srgbClr val="000000"/>
                </a:solidFill>
                <a:latin typeface="sanfrancisco"/>
              </a:rPr>
              <a:t>Trends veranderen razendsnel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038362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03B6A2-46E0-AE40-A1B0-A0F863E07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7030A0"/>
                </a:solidFill>
              </a:rPr>
              <a:t>Demografische ontwikkelingen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E03839C-C4F4-62FA-54CA-7DEB756CB2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0874" y="1783514"/>
            <a:ext cx="4497805" cy="4346575"/>
          </a:xfrm>
        </p:spPr>
        <p:txBody>
          <a:bodyPr>
            <a:normAutofit fontScale="62500" lnSpcReduction="20000"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nl-NL" b="0" i="0" dirty="0">
                <a:solidFill>
                  <a:srgbClr val="000000"/>
                </a:solidFill>
                <a:effectLst/>
                <a:latin typeface="inherit"/>
              </a:rPr>
              <a:t>Geboorte en Sterfte</a:t>
            </a:r>
            <a:br>
              <a:rPr lang="nl-NL" b="0" i="0" dirty="0">
                <a:solidFill>
                  <a:srgbClr val="000000"/>
                </a:solidFill>
                <a:effectLst/>
                <a:latin typeface="inherit"/>
              </a:rPr>
            </a:br>
            <a:endParaRPr lang="nl-NL" b="0" i="0" dirty="0">
              <a:solidFill>
                <a:srgbClr val="000000"/>
              </a:solidFill>
              <a:effectLst/>
              <a:latin typeface="inherit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nl-NL" b="0" i="0" dirty="0">
                <a:solidFill>
                  <a:srgbClr val="000000"/>
                </a:solidFill>
                <a:effectLst/>
                <a:latin typeface="inherit"/>
              </a:rPr>
              <a:t>Emigratie en Immigratie</a:t>
            </a:r>
            <a:br>
              <a:rPr lang="nl-NL" b="0" i="0" dirty="0">
                <a:solidFill>
                  <a:srgbClr val="000000"/>
                </a:solidFill>
                <a:effectLst/>
                <a:latin typeface="inherit"/>
              </a:rPr>
            </a:br>
            <a:br>
              <a:rPr lang="nl-NL" b="0" i="0" dirty="0">
                <a:solidFill>
                  <a:srgbClr val="000000"/>
                </a:solidFill>
                <a:effectLst/>
                <a:latin typeface="sanfrancisco"/>
              </a:rPr>
            </a:br>
            <a:endParaRPr lang="nl-NL" b="0" i="0" dirty="0">
              <a:solidFill>
                <a:srgbClr val="000000"/>
              </a:solidFill>
              <a:effectLst/>
              <a:latin typeface="sanfrancisco"/>
            </a:endParaRPr>
          </a:p>
          <a:p>
            <a:pPr algn="l"/>
            <a:r>
              <a:rPr lang="nl-NL" b="0" i="0" dirty="0">
                <a:solidFill>
                  <a:srgbClr val="000000"/>
                </a:solidFill>
                <a:effectLst/>
                <a:latin typeface="sanfrancisco"/>
              </a:rPr>
              <a:t>Bevolkingsomvang Nederland 2018: 17 miljoen</a:t>
            </a:r>
          </a:p>
          <a:p>
            <a:pPr algn="l"/>
            <a:r>
              <a:rPr lang="nl-NL" b="0" i="0" dirty="0">
                <a:solidFill>
                  <a:srgbClr val="000000"/>
                </a:solidFill>
                <a:effectLst/>
                <a:latin typeface="sanfrancisco"/>
              </a:rPr>
              <a:t>Groei bevolking in Nederland</a:t>
            </a:r>
          </a:p>
          <a:p>
            <a:pPr algn="l"/>
            <a:r>
              <a:rPr lang="nl-NL" b="0" i="0" dirty="0">
                <a:solidFill>
                  <a:srgbClr val="000000"/>
                </a:solidFill>
                <a:effectLst/>
                <a:latin typeface="sanfrancisco"/>
              </a:rPr>
              <a:t>1960: 11,5 miljoen inwoners</a:t>
            </a:r>
            <a:br>
              <a:rPr lang="nl-NL" b="0" i="0" dirty="0">
                <a:solidFill>
                  <a:srgbClr val="000000"/>
                </a:solidFill>
                <a:effectLst/>
                <a:latin typeface="sanfrancisco"/>
              </a:rPr>
            </a:br>
            <a:endParaRPr lang="nl-NL" b="0" i="0" dirty="0">
              <a:solidFill>
                <a:srgbClr val="000000"/>
              </a:solidFill>
              <a:effectLst/>
              <a:latin typeface="sanfrancisco"/>
            </a:endParaRPr>
          </a:p>
          <a:p>
            <a:pPr algn="l"/>
            <a:r>
              <a:rPr lang="nl-NL" b="0" i="0" dirty="0">
                <a:solidFill>
                  <a:srgbClr val="000000"/>
                </a:solidFill>
                <a:effectLst/>
                <a:latin typeface="sanfrancisco"/>
              </a:rPr>
              <a:t>1970: 13 miljoen</a:t>
            </a:r>
          </a:p>
          <a:p>
            <a:pPr algn="l"/>
            <a:r>
              <a:rPr lang="nl-NL" b="0" i="0" dirty="0">
                <a:solidFill>
                  <a:srgbClr val="000000"/>
                </a:solidFill>
                <a:effectLst/>
                <a:latin typeface="sanfrancisco"/>
              </a:rPr>
              <a:t>1980: 14 miljoen</a:t>
            </a:r>
          </a:p>
          <a:p>
            <a:pPr algn="l"/>
            <a:r>
              <a:rPr lang="nl-NL" b="0" i="0" dirty="0">
                <a:solidFill>
                  <a:srgbClr val="000000"/>
                </a:solidFill>
                <a:effectLst/>
                <a:latin typeface="sanfrancisco"/>
              </a:rPr>
              <a:t>1990: 15 miljoen</a:t>
            </a:r>
          </a:p>
          <a:p>
            <a:pPr algn="l"/>
            <a:r>
              <a:rPr lang="nl-NL" b="0" i="0" dirty="0">
                <a:solidFill>
                  <a:srgbClr val="000000"/>
                </a:solidFill>
                <a:effectLst/>
                <a:latin typeface="sanfrancisco"/>
              </a:rPr>
              <a:t>2000: 16 miljoen</a:t>
            </a:r>
          </a:p>
          <a:p>
            <a:pPr algn="l"/>
            <a:r>
              <a:rPr lang="nl-NL" b="0" i="0" dirty="0">
                <a:solidFill>
                  <a:srgbClr val="000000"/>
                </a:solidFill>
                <a:effectLst/>
                <a:latin typeface="sanfrancisco"/>
              </a:rPr>
              <a:t>2010: 16,6 miljoen</a:t>
            </a:r>
          </a:p>
          <a:p>
            <a:endParaRPr lang="nl-NL" dirty="0"/>
          </a:p>
        </p:txBody>
      </p:sp>
      <p:pic>
        <p:nvPicPr>
          <p:cNvPr id="5" name="Afbeelding 4" descr="Afbeelding met tekst, schermopname, diagram, Perceel&#10;&#10;Automatisch gegenereerde beschrijving">
            <a:extLst>
              <a:ext uri="{FF2B5EF4-FFF2-40B4-BE49-F238E27FC236}">
                <a16:creationId xmlns:a16="http://schemas.microsoft.com/office/drawing/2014/main" id="{A8242AC7-3D61-D35F-2C92-11DFC2EE0D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21" y="1423134"/>
            <a:ext cx="6635285" cy="5067334"/>
          </a:xfrm>
          <a:prstGeom prst="rect">
            <a:avLst/>
          </a:prstGeom>
        </p:spPr>
      </p:pic>
      <p:pic>
        <p:nvPicPr>
          <p:cNvPr id="6" name="Picture 37">
            <a:extLst>
              <a:ext uri="{FF2B5EF4-FFF2-40B4-BE49-F238E27FC236}">
                <a16:creationId xmlns:a16="http://schemas.microsoft.com/office/drawing/2014/main" id="{8ACE2360-F184-92B8-31D4-55392D77F6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3571" y="5762872"/>
            <a:ext cx="3448429" cy="1095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6317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</TotalTime>
  <Words>912</Words>
  <Application>Microsoft Office PowerPoint</Application>
  <PresentationFormat>Breedbeeld</PresentationFormat>
  <Paragraphs>127</Paragraphs>
  <Slides>23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inherit</vt:lpstr>
      <vt:lpstr>sanfrancisco</vt:lpstr>
      <vt:lpstr>Kantoorthema</vt:lpstr>
      <vt:lpstr>De leefbare stad </vt:lpstr>
      <vt:lpstr>Vandaag </vt:lpstr>
      <vt:lpstr>Doelgroepen </vt:lpstr>
      <vt:lpstr>Voorkeuren doelgroepen </vt:lpstr>
      <vt:lpstr>PowerPoint-presentatie</vt:lpstr>
      <vt:lpstr>Trends en ontwikkelingen  </vt:lpstr>
      <vt:lpstr>Nieuwe trends? Informatie? Productvernieuwing?</vt:lpstr>
      <vt:lpstr>Trends en ontwikkelingen </vt:lpstr>
      <vt:lpstr>Demografische ontwikkelingen </vt:lpstr>
      <vt:lpstr>Bevolkingsdichtheid / spreiding in Nederland</vt:lpstr>
      <vt:lpstr>Bevolkingsteller - CBS</vt:lpstr>
      <vt:lpstr>Sociaal- economische ontwikkelingen en trends</vt:lpstr>
      <vt:lpstr>Technologische ontwikkelingen</vt:lpstr>
      <vt:lpstr>Duurzame ontwikkelingen en trends / Politieke ontwikkelingen</vt:lpstr>
      <vt:lpstr>Leefbare stad en klimaat </vt:lpstr>
      <vt:lpstr>Voordelen van meer groen in de stad </vt:lpstr>
      <vt:lpstr>Hoe doen ze het in… IJsland? </vt:lpstr>
      <vt:lpstr>Leisure in Tilburg</vt:lpstr>
      <vt:lpstr>Vrijetijdsbesteding op wijkniveau</vt:lpstr>
      <vt:lpstr>Vrijetijdsbesteding op wijkniveau</vt:lpstr>
      <vt:lpstr>Terug naar de casus , LA2 </vt:lpstr>
      <vt:lpstr>PowerPoint-presentatie</vt:lpstr>
      <vt:lpstr>Voorbereiding voor je Feedback friends!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Lotte de Laat</dc:creator>
  <cp:lastModifiedBy>Lotte de Laat</cp:lastModifiedBy>
  <cp:revision>1</cp:revision>
  <dcterms:created xsi:type="dcterms:W3CDTF">2023-09-20T11:19:21Z</dcterms:created>
  <dcterms:modified xsi:type="dcterms:W3CDTF">2023-09-21T06:45:04Z</dcterms:modified>
</cp:coreProperties>
</file>